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20"/>
  </p:notesMasterIdLst>
  <p:sldIdLst>
    <p:sldId id="256" r:id="rId5"/>
    <p:sldId id="308" r:id="rId6"/>
    <p:sldId id="306" r:id="rId7"/>
    <p:sldId id="265" r:id="rId8"/>
    <p:sldId id="313" r:id="rId9"/>
    <p:sldId id="310" r:id="rId10"/>
    <p:sldId id="312" r:id="rId11"/>
    <p:sldId id="304" r:id="rId12"/>
    <p:sldId id="307" r:id="rId13"/>
    <p:sldId id="314" r:id="rId14"/>
    <p:sldId id="315" r:id="rId15"/>
    <p:sldId id="275" r:id="rId16"/>
    <p:sldId id="305" r:id="rId17"/>
    <p:sldId id="309" r:id="rId18"/>
    <p:sldId id="284"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CC99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112" d="100"/>
          <a:sy n="112" d="100"/>
        </p:scale>
        <p:origin x="552" y="96"/>
      </p:cViewPr>
      <p:guideLst/>
    </p:cSldViewPr>
  </p:slideViewPr>
  <p:notesTextViewPr>
    <p:cViewPr>
      <p:scale>
        <a:sx n="1" d="1"/>
        <a:sy n="1" d="1"/>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23CA95F9-8BCF-40C1-B842-BCFFD43632F6}">
      <dgm:prSet custT="1"/>
      <dgm:spPr/>
      <dgm:t>
        <a:bodyPr/>
        <a:lstStyle/>
        <a:p>
          <a:pPr algn="ctr">
            <a:lnSpc>
              <a:spcPct val="100000"/>
            </a:lnSpc>
            <a:defRPr b="1" spc="20">
              <a:latin typeface="+mj-lt"/>
            </a:defRPr>
          </a:pPr>
          <a:r>
            <a:rPr lang="en-US" sz="2000" b="0" dirty="0">
              <a:solidFill>
                <a:schemeClr val="accent3"/>
              </a:solidFill>
            </a:rPr>
            <a:t>Angie Shafer</a:t>
          </a:r>
          <a:br>
            <a:rPr lang="en-US" sz="1600" dirty="0">
              <a:solidFill>
                <a:sysClr val="windowText" lastClr="000000"/>
              </a:solidFill>
            </a:rPr>
          </a:br>
          <a:r>
            <a:rPr lang="en-US" sz="1600" dirty="0">
              <a:solidFill>
                <a:sysClr val="windowText" lastClr="000000"/>
              </a:solidFill>
            </a:rPr>
            <a:t>Manager </a:t>
          </a:r>
          <a:endParaRPr lang="en-US" sz="1600" b="0" dirty="0">
            <a:solidFill>
              <a:sysClr val="windowText" lastClr="000000"/>
            </a:solidFill>
            <a:latin typeface="+mn-lt"/>
          </a:endParaRPr>
        </a:p>
      </dgm:t>
    </dgm:pt>
    <dgm:pt modelId="{FC4F4986-5DCD-4DC2-B7FD-2C5FABEF9979}" type="parTrans" cxnId="{E6EDE7CF-5B3F-4E2C-99EE-D5462F0EC9CE}">
      <dgm:prSet/>
      <dgm:spPr/>
      <dgm:t>
        <a:bodyPr/>
        <a:lstStyle/>
        <a:p>
          <a:endParaRPr lang="en-US"/>
        </a:p>
      </dgm:t>
    </dgm:pt>
    <dgm:pt modelId="{D868EA7F-D868-4231-86D5-66D9B2DF2F62}" type="sibTrans" cxnId="{E6EDE7CF-5B3F-4E2C-99EE-D5462F0EC9CE}">
      <dgm:prSet/>
      <dgm:spPr/>
      <dgm:t>
        <a:bodyPr/>
        <a:lstStyle/>
        <a:p>
          <a:endParaRPr lang="en-US"/>
        </a:p>
      </dgm:t>
    </dgm:pt>
    <dgm:pt modelId="{1E293C9C-50F7-4DF0-A45F-EF6AA41E15B2}">
      <dgm:prSet custT="1"/>
      <dgm:spPr/>
      <dgm:t>
        <a:bodyPr/>
        <a:lstStyle/>
        <a:p>
          <a:pPr algn="ctr">
            <a:lnSpc>
              <a:spcPct val="100000"/>
            </a:lnSpc>
            <a:defRPr b="1" spc="20">
              <a:latin typeface="+mj-lt"/>
            </a:defRPr>
          </a:pPr>
          <a:r>
            <a:rPr lang="en-US" sz="2000" b="0" dirty="0">
              <a:solidFill>
                <a:schemeClr val="accent3"/>
              </a:solidFill>
            </a:rPr>
            <a:t>Megan McCormick</a:t>
          </a:r>
          <a:br>
            <a:rPr lang="en-US" sz="1600" dirty="0">
              <a:solidFill>
                <a:schemeClr val="tx1"/>
              </a:solidFill>
            </a:rPr>
          </a:br>
          <a:r>
            <a:rPr lang="en-US" sz="1600" dirty="0">
              <a:solidFill>
                <a:schemeClr val="tx1"/>
              </a:solidFill>
            </a:rPr>
            <a:t>CHW</a:t>
          </a:r>
          <a:endParaRPr lang="en-US" sz="1600" b="0" dirty="0">
            <a:solidFill>
              <a:schemeClr val="tx1"/>
            </a:solidFill>
            <a:latin typeface="+mn-lt"/>
          </a:endParaRPr>
        </a:p>
      </dgm:t>
    </dgm:pt>
    <dgm:pt modelId="{04936CC5-1B2F-4620-ABDF-F195956C3F4A}" type="parTrans" cxnId="{A7E7000F-0D10-4D88-844F-C9CB2A6A39DA}">
      <dgm:prSet/>
      <dgm:spPr/>
      <dgm:t>
        <a:bodyPr/>
        <a:lstStyle/>
        <a:p>
          <a:endParaRPr lang="en-US"/>
        </a:p>
      </dgm:t>
    </dgm:pt>
    <dgm:pt modelId="{E019F05B-61F4-4915-9D10-5D6F328EA591}" type="sibTrans" cxnId="{A7E7000F-0D10-4D88-844F-C9CB2A6A39DA}">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2" custScaleX="123193" custScaleY="123193" custLinFactNeighborX="6584" custLinFactNeighborY="4647"/>
      <dgm:spPr>
        <a:prstGeom prst="rect">
          <a:avLst/>
        </a:prstGeom>
        <a:blipFill>
          <a:blip xmlns:r="http://schemas.openxmlformats.org/officeDocument/2006/relationships" r:embed="rId1"/>
          <a:srcRect/>
          <a:stretch>
            <a:fillRect t="-12000" b="-12000"/>
          </a:stretch>
        </a:blipFill>
        <a:ln>
          <a:noFill/>
        </a:ln>
      </dgm:spPr>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4" custLinFactNeighborX="2698" custLinFactNeighborY="33332">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4">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2" custScaleX="123193" custScaleY="123193" custLinFactNeighborX="1097" custLinFactNeighborY="4389"/>
      <dgm:spPr>
        <a:prstGeom prst="rect">
          <a:avLst/>
        </a:prstGeom>
        <a:blipFill>
          <a:blip xmlns:r="http://schemas.openxmlformats.org/officeDocument/2006/relationships" r:embed="rId2"/>
          <a:srcRect/>
          <a:stretch>
            <a:fillRect t="-41000" b="-41000"/>
          </a:stretch>
        </a:blipFill>
        <a:ln>
          <a:noFill/>
        </a:ln>
      </dgm:spPr>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4" custScaleX="130903" custLinFactNeighborY="33333">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4">
        <dgm:presLayoutVars/>
      </dgm:prSet>
      <dgm:spPr/>
    </dgm:pt>
    <dgm:pt modelId="{48A93FE3-F550-4840-B560-2DB8553BED7D}" type="pres">
      <dgm:prSet presAssocID="{1E293C9C-50F7-4DF0-A45F-EF6AA41E15B2}"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E6EDE7CF-5B3F-4E2C-99EE-D5462F0EC9CE}" srcId="{5C72703F-EB58-4B0C-8B2A-EDF2A51B2C6C}" destId="{23CA95F9-8BCF-40C1-B842-BCFFD43632F6}" srcOrd="0" destOrd="0" parTransId="{FC4F4986-5DCD-4DC2-B7FD-2C5FABEF9979}" sibTransId="{D868EA7F-D868-4231-86D5-66D9B2DF2F62}"/>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2569202" y="490644"/>
          <a:ext cx="1918833" cy="1918833"/>
        </a:xfrm>
        <a:prstGeom prst="rect">
          <a:avLst/>
        </a:prstGeom>
        <a:blipFill>
          <a:blip xmlns:r="http://schemas.openxmlformats.org/officeDocument/2006/relationships" r:embed="rId1"/>
          <a:srcRect/>
          <a:stretch>
            <a:fillRect t="-12000" b="-12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2527061" y="2516227"/>
          <a:ext cx="1900568" cy="35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3"/>
              </a:solidFill>
            </a:rPr>
            <a:t>Angie Shafer</a:t>
          </a:r>
          <a:br>
            <a:rPr lang="en-US" sz="1600" kern="1200" dirty="0">
              <a:solidFill>
                <a:sysClr val="windowText" lastClr="000000"/>
              </a:solidFill>
            </a:rPr>
          </a:br>
          <a:r>
            <a:rPr lang="en-US" sz="1600" kern="1200" dirty="0">
              <a:solidFill>
                <a:sysClr val="windowText" lastClr="000000"/>
              </a:solidFill>
            </a:rPr>
            <a:t>Manager </a:t>
          </a:r>
          <a:endParaRPr lang="en-US" sz="1600" b="0" kern="1200" dirty="0">
            <a:solidFill>
              <a:sysClr val="windowText" lastClr="000000"/>
            </a:solidFill>
            <a:latin typeface="+mn-lt"/>
          </a:endParaRPr>
        </a:p>
      </dsp:txBody>
      <dsp:txXfrm>
        <a:off x="2527061" y="2516227"/>
        <a:ext cx="1900568" cy="358692"/>
      </dsp:txXfrm>
    </dsp:sp>
    <dsp:sp modelId="{7D166BBB-55AF-452C-B9A0-94A1EE55FF4F}">
      <dsp:nvSpPr>
        <dsp:cNvPr id="0" name=""/>
        <dsp:cNvSpPr/>
      </dsp:nvSpPr>
      <dsp:spPr>
        <a:xfrm>
          <a:off x="2475784" y="2803400"/>
          <a:ext cx="1900568" cy="444362"/>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5019704" y="486625"/>
          <a:ext cx="1918833" cy="1918833"/>
        </a:xfrm>
        <a:prstGeom prst="rect">
          <a:avLst/>
        </a:prstGeom>
        <a:blipFill>
          <a:blip xmlns:r="http://schemas.openxmlformats.org/officeDocument/2006/relationships" r:embed="rId2"/>
          <a:srcRect/>
          <a:stretch>
            <a:fillRect t="-41000" b="-41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4718084" y="2516231"/>
          <a:ext cx="2487901" cy="35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3"/>
              </a:solidFill>
            </a:rPr>
            <a:t>Megan McCormick</a:t>
          </a:r>
          <a:br>
            <a:rPr lang="en-US" sz="1600" kern="1200" dirty="0">
              <a:solidFill>
                <a:schemeClr val="tx1"/>
              </a:solidFill>
            </a:rPr>
          </a:br>
          <a:r>
            <a:rPr lang="en-US" sz="1600" kern="1200" dirty="0">
              <a:solidFill>
                <a:schemeClr val="tx1"/>
              </a:solidFill>
            </a:rPr>
            <a:t>CHW</a:t>
          </a:r>
          <a:endParaRPr lang="en-US" sz="1600" b="0" kern="1200" dirty="0">
            <a:solidFill>
              <a:schemeClr val="tx1"/>
            </a:solidFill>
            <a:latin typeface="+mn-lt"/>
          </a:endParaRPr>
        </a:p>
      </dsp:txBody>
      <dsp:txXfrm>
        <a:off x="4718084" y="2516231"/>
        <a:ext cx="2487901" cy="358692"/>
      </dsp:txXfrm>
    </dsp:sp>
    <dsp:sp modelId="{1223E777-77CB-4A9A-BF21-12B513842696}">
      <dsp:nvSpPr>
        <dsp:cNvPr id="0" name=""/>
        <dsp:cNvSpPr/>
      </dsp:nvSpPr>
      <dsp:spPr>
        <a:xfrm>
          <a:off x="5011751" y="2803400"/>
          <a:ext cx="1900568" cy="44436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2251CB3-929A-46AA-91E0-510E89CC6168}" type="datetimeFigureOut">
              <a:rPr lang="en-US" smtClean="0"/>
              <a:t>7/20/2022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4E2FE4-6336-4905-8984-1BD411899960}" type="slidenum">
              <a:rPr lang="en-US" smtClean="0"/>
              <a:t>‹#›</a:t>
            </a:fld>
            <a:endParaRPr lang="en-US" dirty="0"/>
          </a:p>
        </p:txBody>
      </p:sp>
    </p:spTree>
    <p:extLst>
      <p:ext uri="{BB962C8B-B14F-4D97-AF65-F5344CB8AC3E}">
        <p14:creationId xmlns:p14="http://schemas.microsoft.com/office/powerpoint/2010/main" val="158931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1C694-FCB4-4B09-A0E2-0EA21922B48C}" type="slidenum">
              <a:rPr lang="en-US" smtClean="0"/>
              <a:t>4</a:t>
            </a:fld>
            <a:endParaRPr lang="en-US" dirty="0"/>
          </a:p>
        </p:txBody>
      </p:sp>
    </p:spTree>
    <p:extLst>
      <p:ext uri="{BB962C8B-B14F-4D97-AF65-F5344CB8AC3E}">
        <p14:creationId xmlns:p14="http://schemas.microsoft.com/office/powerpoint/2010/main" val="410337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12</a:t>
            </a:fld>
            <a:endParaRPr lang="en-US" dirty="0"/>
          </a:p>
        </p:txBody>
      </p:sp>
    </p:spTree>
    <p:extLst>
      <p:ext uri="{BB962C8B-B14F-4D97-AF65-F5344CB8AC3E}">
        <p14:creationId xmlns:p14="http://schemas.microsoft.com/office/powerpoint/2010/main" val="237225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4659E-A7B0-4A2F-BECA-8203412B3401}" type="slidenum">
              <a:rPr lang="en-US" smtClean="0"/>
              <a:t>13</a:t>
            </a:fld>
            <a:endParaRPr lang="en-US" dirty="0"/>
          </a:p>
        </p:txBody>
      </p:sp>
    </p:spTree>
    <p:extLst>
      <p:ext uri="{BB962C8B-B14F-4D97-AF65-F5344CB8AC3E}">
        <p14:creationId xmlns:p14="http://schemas.microsoft.com/office/powerpoint/2010/main" val="291839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15</a:t>
            </a:fld>
            <a:endParaRPr lang="en-US" dirty="0"/>
          </a:p>
        </p:txBody>
      </p:sp>
    </p:spTree>
    <p:extLst>
      <p:ext uri="{BB962C8B-B14F-4D97-AF65-F5344CB8AC3E}">
        <p14:creationId xmlns:p14="http://schemas.microsoft.com/office/powerpoint/2010/main" val="3447041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08DF8A1-0346-4B06-8888-10F2F264C9D5}" type="datetimeFigureOut">
              <a:rPr lang="en-US" smtClean="0"/>
              <a:t>7/20/2022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CE3A3B8-2F06-4F6D-9F64-963208E64FA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28311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8DF8A1-0346-4B06-8888-10F2F264C9D5}"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3A3B8-2F06-4F6D-9F64-963208E64FA0}" type="slidenum">
              <a:rPr lang="en-US" smtClean="0"/>
              <a:t>‹#›</a:t>
            </a:fld>
            <a:endParaRPr lang="en-US"/>
          </a:p>
        </p:txBody>
      </p:sp>
    </p:spTree>
    <p:extLst>
      <p:ext uri="{BB962C8B-B14F-4D97-AF65-F5344CB8AC3E}">
        <p14:creationId xmlns:p14="http://schemas.microsoft.com/office/powerpoint/2010/main" val="177727756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DF8A1-0346-4B06-8888-10F2F264C9D5}"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3A3B8-2F06-4F6D-9F64-963208E64FA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46617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DF8A1-0346-4B06-8888-10F2F264C9D5}"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3A3B8-2F06-4F6D-9F64-963208E64FA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53216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DF8A1-0346-4B06-8888-10F2F264C9D5}"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3A3B8-2F06-4F6D-9F64-963208E64FA0}" type="slidenum">
              <a:rPr lang="en-US" smtClean="0"/>
              <a:t>‹#›</a:t>
            </a:fld>
            <a:endParaRPr lang="en-US"/>
          </a:p>
        </p:txBody>
      </p:sp>
    </p:spTree>
    <p:extLst>
      <p:ext uri="{BB962C8B-B14F-4D97-AF65-F5344CB8AC3E}">
        <p14:creationId xmlns:p14="http://schemas.microsoft.com/office/powerpoint/2010/main" val="223538791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DF8A1-0346-4B06-8888-10F2F264C9D5}"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3A3B8-2F06-4F6D-9F64-963208E64FA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54751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DF8A1-0346-4B06-8888-10F2F264C9D5}"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3A3B8-2F06-4F6D-9F64-963208E64FA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067696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8DF8A1-0346-4B06-8888-10F2F264C9D5}"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3A3B8-2F06-4F6D-9F64-963208E64FA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22704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8DF8A1-0346-4B06-8888-10F2F264C9D5}"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3A3B8-2F06-4F6D-9F64-963208E64FA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924491"/>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alpha val="5000"/>
          </a:schemeClr>
        </a:solidFill>
        <a:effectLst/>
      </p:bgPr>
    </p:bg>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E77FA134-921C-43EE-92E3-539725117D51}"/>
              </a:ext>
            </a:extLst>
          </p:cNvPr>
          <p:cNvSpPr>
            <a:spLocks noGrp="1"/>
          </p:cNvSpPr>
          <p:nvPr>
            <p:ph type="ctrTitle"/>
          </p:nvPr>
        </p:nvSpPr>
        <p:spPr>
          <a:xfrm>
            <a:off x="736052" y="4831105"/>
            <a:ext cx="6265486" cy="1075278"/>
          </a:xfrm>
          <a:prstGeom prst="rect">
            <a:avLst/>
          </a:prstGeom>
        </p:spPr>
        <p:txBody>
          <a:bodyPr anchor="t">
            <a:normAutofit/>
          </a:bodyPr>
          <a:lstStyle/>
          <a:p>
            <a:pPr algn="l"/>
            <a:r>
              <a:rPr lang="en-US" sz="4000"/>
              <a:t>Click to edit Master title style</a:t>
            </a:r>
            <a:endParaRPr lang="en-US" sz="4000" dirty="0"/>
          </a:p>
        </p:txBody>
      </p:sp>
      <p:sp>
        <p:nvSpPr>
          <p:cNvPr id="30" name="Subtitle 7">
            <a:extLst>
              <a:ext uri="{FF2B5EF4-FFF2-40B4-BE49-F238E27FC236}">
                <a16:creationId xmlns:a16="http://schemas.microsoft.com/office/drawing/2014/main" id="{17AE8BF6-9AD3-4A75-840F-4781599DF77C}"/>
              </a:ext>
            </a:extLst>
          </p:cNvPr>
          <p:cNvSpPr>
            <a:spLocks noGrp="1"/>
          </p:cNvSpPr>
          <p:nvPr>
            <p:ph type="subTitle" idx="1"/>
          </p:nvPr>
        </p:nvSpPr>
        <p:spPr>
          <a:xfrm>
            <a:off x="7682022" y="4837855"/>
            <a:ext cx="2771933" cy="986000"/>
          </a:xfrm>
          <a:prstGeom prst="rect">
            <a:avLst/>
          </a:prstGeom>
        </p:spPr>
        <p:txBody>
          <a:bodyPr anchor="t">
            <a:normAutofit/>
          </a:bodyPr>
          <a:lstStyle>
            <a:lvl1pPr marL="0" indent="0">
              <a:buNone/>
              <a:defRPr/>
            </a:lvl1pPr>
          </a:lstStyle>
          <a:p>
            <a:pPr algn="l"/>
            <a:r>
              <a:rPr lang="en-US" sz="1800"/>
              <a:t>Click to edit Master subtitle style</a:t>
            </a:r>
            <a:endParaRPr lang="en-US" sz="1800" dirty="0"/>
          </a:p>
        </p:txBody>
      </p:sp>
      <p:sp>
        <p:nvSpPr>
          <p:cNvPr id="24" name="Picture Placeholder 23">
            <a:extLst>
              <a:ext uri="{FF2B5EF4-FFF2-40B4-BE49-F238E27FC236}">
                <a16:creationId xmlns:a16="http://schemas.microsoft.com/office/drawing/2014/main" id="{933070A8-8189-4083-9ED0-E15F99262804}"/>
              </a:ext>
            </a:extLst>
          </p:cNvPr>
          <p:cNvSpPr>
            <a:spLocks noGrp="1"/>
          </p:cNvSpPr>
          <p:nvPr>
            <p:ph type="pic" sz="quarter" idx="13" hasCustomPrompt="1"/>
          </p:nvPr>
        </p:nvSpPr>
        <p:spPr>
          <a:xfrm>
            <a:off x="379094" y="344805"/>
            <a:ext cx="10369604" cy="4154274"/>
          </a:xfrm>
          <a:custGeom>
            <a:avLst/>
            <a:gdLst>
              <a:gd name="connsiteX0" fmla="*/ 0 w 10351056"/>
              <a:gd name="connsiteY0" fmla="*/ 0 h 4167962"/>
              <a:gd name="connsiteX1" fmla="*/ 10351056 w 10351056"/>
              <a:gd name="connsiteY1" fmla="*/ 0 h 4167962"/>
              <a:gd name="connsiteX2" fmla="*/ 10351056 w 10351056"/>
              <a:gd name="connsiteY2" fmla="*/ 4167962 h 4167962"/>
              <a:gd name="connsiteX3" fmla="*/ 0 w 10351056"/>
              <a:gd name="connsiteY3" fmla="*/ 4167962 h 4167962"/>
            </a:gdLst>
            <a:ahLst/>
            <a:cxnLst>
              <a:cxn ang="0">
                <a:pos x="connsiteX0" y="connsiteY0"/>
              </a:cxn>
              <a:cxn ang="0">
                <a:pos x="connsiteX1" y="connsiteY1"/>
              </a:cxn>
              <a:cxn ang="0">
                <a:pos x="connsiteX2" y="connsiteY2"/>
              </a:cxn>
              <a:cxn ang="0">
                <a:pos x="connsiteX3" y="connsiteY3"/>
              </a:cxn>
            </a:cxnLst>
            <a:rect l="l" t="t" r="r" b="b"/>
            <a:pathLst>
              <a:path w="10351056" h="4167962">
                <a:moveTo>
                  <a:pt x="0" y="0"/>
                </a:moveTo>
                <a:lnTo>
                  <a:pt x="10351056" y="0"/>
                </a:lnTo>
                <a:lnTo>
                  <a:pt x="10351056" y="4167962"/>
                </a:lnTo>
                <a:lnTo>
                  <a:pt x="0" y="4167962"/>
                </a:lnTo>
                <a:close/>
              </a:path>
            </a:pathLst>
          </a:custGeom>
          <a:ln w="12700">
            <a:noFill/>
          </a:ln>
        </p:spPr>
        <p:txBody>
          <a:bodyPr wrap="square">
            <a:noAutofit/>
          </a:bodyPr>
          <a:lstStyle>
            <a:lvl1pPr marL="0" indent="0" algn="ctr">
              <a:buNone/>
              <a:defRPr/>
            </a:lvl1pPr>
          </a:lstStyle>
          <a:p>
            <a:r>
              <a:rPr lang="en-US" dirty="0"/>
              <a:t>Insert photo here</a:t>
            </a:r>
          </a:p>
        </p:txBody>
      </p:sp>
      <p:cxnSp>
        <p:nvCxnSpPr>
          <p:cNvPr id="12" name="Straight Connector 11">
            <a:extLst>
              <a:ext uri="{FF2B5EF4-FFF2-40B4-BE49-F238E27FC236}">
                <a16:creationId xmlns:a16="http://schemas.microsoft.com/office/drawing/2014/main" id="{40F51BDE-1EB3-41BB-B5A9-7DAD219A30D3}"/>
              </a:ext>
            </a:extLst>
          </p:cNvPr>
          <p:cNvCxnSpPr>
            <a:cxnSpLocks/>
          </p:cNvCxnSpPr>
          <p:nvPr userDrawn="1"/>
        </p:nvCxnSpPr>
        <p:spPr>
          <a:xfrm>
            <a:off x="7274510" y="4502925"/>
            <a:ext cx="0" cy="15516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F10827-3B8A-4BA2-B6EC-23D5DC894A6B}"/>
              </a:ext>
            </a:extLst>
          </p:cNvPr>
          <p:cNvCxnSpPr>
            <a:cxnSpLocks/>
          </p:cNvCxnSpPr>
          <p:nvPr userDrawn="1"/>
        </p:nvCxnSpPr>
        <p:spPr>
          <a:xfrm>
            <a:off x="367744" y="6047437"/>
            <a:ext cx="103875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32E242F-C9A2-41FB-A4D0-2E91F1957FEE}"/>
              </a:ext>
            </a:extLst>
          </p:cNvPr>
          <p:cNvCxnSpPr>
            <a:cxnSpLocks/>
          </p:cNvCxnSpPr>
          <p:nvPr userDrawn="1"/>
        </p:nvCxnSpPr>
        <p:spPr>
          <a:xfrm>
            <a:off x="10756631"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19351D2-E3C1-4B5E-92DD-953B72A1A5DD}"/>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47DAEB32-E6EB-45FD-95D9-4FD7A15AFA45}"/>
              </a:ext>
            </a:extLst>
          </p:cNvPr>
          <p:cNvCxnSpPr>
            <a:cxnSpLocks/>
          </p:cNvCxnSpPr>
          <p:nvPr userDrawn="1"/>
        </p:nvCxnSpPr>
        <p:spPr>
          <a:xfrm>
            <a:off x="367744" y="4506699"/>
            <a:ext cx="103875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526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p:bg>
      <p:bgPr>
        <a:solidFill>
          <a:schemeClr val="accent1">
            <a:alpha val="5000"/>
          </a:schemeClr>
        </a:solidFill>
        <a:effectLst/>
      </p:bgPr>
    </p:bg>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743B0E5-41F6-44A3-8E2A-28BC3ED8DD13}"/>
              </a:ext>
            </a:extLst>
          </p:cNvPr>
          <p:cNvSpPr>
            <a:spLocks noGrp="1"/>
          </p:cNvSpPr>
          <p:nvPr>
            <p:ph type="pic" sz="quarter" idx="10" hasCustomPrompt="1"/>
          </p:nvPr>
        </p:nvSpPr>
        <p:spPr>
          <a:xfrm>
            <a:off x="0" y="0"/>
            <a:ext cx="12192000" cy="6858000"/>
          </a:xfrm>
          <a:prstGeom prst="rect">
            <a:avLst/>
          </a:prstGeom>
          <a:noFill/>
        </p:spPr>
        <p:txBody>
          <a:bodyPr/>
          <a:lstStyle>
            <a:lvl1pPr marL="0" indent="0" algn="ctr">
              <a:buNone/>
              <a:defRPr/>
            </a:lvl1pPr>
          </a:lstStyle>
          <a:p>
            <a:r>
              <a:rPr lang="en-US" dirty="0"/>
              <a:t>Insert photo here</a:t>
            </a:r>
          </a:p>
        </p:txBody>
      </p:sp>
      <p:sp>
        <p:nvSpPr>
          <p:cNvPr id="12" name="Title 1">
            <a:extLst>
              <a:ext uri="{FF2B5EF4-FFF2-40B4-BE49-F238E27FC236}">
                <a16:creationId xmlns:a16="http://schemas.microsoft.com/office/drawing/2014/main" id="{34B22C98-8755-4B60-9158-1AFC81BF0F7D}"/>
              </a:ext>
            </a:extLst>
          </p:cNvPr>
          <p:cNvSpPr>
            <a:spLocks noGrp="1"/>
          </p:cNvSpPr>
          <p:nvPr>
            <p:ph type="ctrTitle"/>
          </p:nvPr>
        </p:nvSpPr>
        <p:spPr>
          <a:xfrm>
            <a:off x="7580671" y="723672"/>
            <a:ext cx="2915296" cy="3884668"/>
          </a:xfrm>
          <a:prstGeom prst="rect">
            <a:avLst/>
          </a:prstGeom>
        </p:spPr>
        <p:txBody>
          <a:bodyPr anchor="t">
            <a:normAutofit/>
          </a:bodyPr>
          <a:lstStyle>
            <a:lvl1pPr>
              <a:lnSpc>
                <a:spcPct val="100000"/>
              </a:lnSpc>
              <a:defRPr>
                <a:solidFill>
                  <a:schemeClr val="tx1"/>
                </a:solidFill>
                <a:effectLst>
                  <a:outerShdw blurRad="50800" dist="38100" dir="2700000" algn="tl" rotWithShape="0">
                    <a:prstClr val="black">
                      <a:alpha val="40000"/>
                    </a:prstClr>
                  </a:outerShdw>
                </a:effectLst>
              </a:defRPr>
            </a:lvl1pPr>
          </a:lstStyle>
          <a:p>
            <a:pPr algn="l"/>
            <a:r>
              <a:rPr lang="en-US" sz="4000">
                <a:solidFill>
                  <a:srgbClr val="FFFFFF"/>
                </a:solidFill>
                <a:effectLst>
                  <a:outerShdw blurRad="38100" dist="38100" dir="2700000" algn="tl">
                    <a:srgbClr val="000000">
                      <a:alpha val="43137"/>
                    </a:srgbClr>
                  </a:outerShdw>
                </a:effectLst>
              </a:rPr>
              <a:t>Click to edit Master title style</a:t>
            </a:r>
            <a:endParaRPr lang="en-US" sz="4000" dirty="0">
              <a:solidFill>
                <a:srgbClr val="FFFFFF"/>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BCF9F40-31A0-4D50-B709-3BDA45863894}"/>
              </a:ext>
            </a:extLst>
          </p:cNvPr>
          <p:cNvSpPr>
            <a:spLocks noGrp="1"/>
          </p:cNvSpPr>
          <p:nvPr>
            <p:ph type="body" sz="quarter" idx="14" hasCustomPrompt="1"/>
          </p:nvPr>
        </p:nvSpPr>
        <p:spPr>
          <a:xfrm>
            <a:off x="7580313" y="5005388"/>
            <a:ext cx="3609975" cy="850900"/>
          </a:xfrm>
          <a:prstGeom prst="rect">
            <a:avLst/>
          </a:prstGeom>
        </p:spPr>
        <p:txBody>
          <a:bodyPr anchor="b"/>
          <a:lstStyle>
            <a:lvl1pPr marL="0" indent="0">
              <a:buNone/>
              <a:defRPr sz="2800">
                <a:solidFill>
                  <a:schemeClr val="tx1"/>
                </a:solidFill>
                <a:effectLst>
                  <a:outerShdw blurRad="38100" dist="38100" dir="2700000" algn="tl">
                    <a:srgbClr val="000000">
                      <a:alpha val="43137"/>
                    </a:srgbClr>
                  </a:outerShdw>
                </a:effectLst>
              </a:defRPr>
            </a:lvl1pPr>
            <a:lvl2pPr marL="457200" indent="0">
              <a:buNone/>
              <a:defRPr>
                <a:solidFill>
                  <a:schemeClr val="bg1"/>
                </a:solidFill>
                <a:effectLst>
                  <a:outerShdw blurRad="38100" dist="38100" dir="2700000" algn="tl">
                    <a:srgbClr val="000000">
                      <a:alpha val="43137"/>
                    </a:srgbClr>
                  </a:outerShdw>
                </a:effectLst>
              </a:defRPr>
            </a:lvl2pPr>
            <a:lvl3pPr marL="914400" indent="0">
              <a:buNone/>
              <a:defRPr>
                <a:solidFill>
                  <a:schemeClr val="bg1"/>
                </a:solidFill>
                <a:effectLst>
                  <a:outerShdw blurRad="38100" dist="38100" dir="2700000" algn="tl">
                    <a:srgbClr val="000000">
                      <a:alpha val="43137"/>
                    </a:srgbClr>
                  </a:outerShdw>
                </a:effectLst>
              </a:defRPr>
            </a:lvl3pPr>
            <a:lvl4pPr marL="1371600" indent="0">
              <a:buNone/>
              <a:defRPr>
                <a:solidFill>
                  <a:schemeClr val="bg1"/>
                </a:solidFill>
                <a:effectLst>
                  <a:outerShdw blurRad="38100" dist="38100" dir="2700000" algn="tl">
                    <a:srgbClr val="000000">
                      <a:alpha val="43137"/>
                    </a:srgbClr>
                  </a:outerShdw>
                </a:effectLst>
              </a:defRPr>
            </a:lvl4pPr>
            <a:lvl5pPr marL="1828800" indent="0">
              <a:buNone/>
              <a:defRPr>
                <a:solidFill>
                  <a:schemeClr val="bg1"/>
                </a:solidFill>
                <a:effectLst>
                  <a:outerShdw blurRad="38100" dist="38100" dir="2700000" algn="tl">
                    <a:srgbClr val="000000">
                      <a:alpha val="43137"/>
                    </a:srgbClr>
                  </a:outerShdw>
                </a:effectLst>
              </a:defRPr>
            </a:lvl5pPr>
          </a:lstStyle>
          <a:p>
            <a:pPr lvl="0"/>
            <a:r>
              <a:rPr lang="en-US" dirty="0"/>
              <a:t>Click to add subtitle</a:t>
            </a:r>
          </a:p>
        </p:txBody>
      </p:sp>
      <p:sp>
        <p:nvSpPr>
          <p:cNvPr id="15" name="Date Placeholder 3">
            <a:extLst>
              <a:ext uri="{FF2B5EF4-FFF2-40B4-BE49-F238E27FC236}">
                <a16:creationId xmlns:a16="http://schemas.microsoft.com/office/drawing/2014/main" id="{440AD8D6-0F07-4B79-B048-610E30571A87}"/>
              </a:ext>
            </a:extLst>
          </p:cNvPr>
          <p:cNvSpPr>
            <a:spLocks noGrp="1"/>
          </p:cNvSpPr>
          <p:nvPr>
            <p:ph type="dt" sz="half" idx="12"/>
          </p:nvPr>
        </p:nvSpPr>
        <p:spPr>
          <a:xfrm>
            <a:off x="7580670" y="6112465"/>
            <a:ext cx="3009660" cy="314914"/>
          </a:xfrm>
          <a:prstGeom prst="rect">
            <a:avLst/>
          </a:prstGeom>
        </p:spPr>
        <p:txBody>
          <a:bodyPr/>
          <a:lstStyle>
            <a:lvl1pPr>
              <a:defRPr sz="1100" spc="300" baseline="0">
                <a:solidFill>
                  <a:schemeClr val="tx1"/>
                </a:solidFill>
                <a:effectLst>
                  <a:outerShdw blurRad="38100" dist="38100" dir="2700000" algn="tl">
                    <a:srgbClr val="000000">
                      <a:alpha val="43137"/>
                    </a:srgbClr>
                  </a:outerShdw>
                </a:effectLst>
              </a:defRPr>
            </a:lvl1pPr>
          </a:lstStyle>
          <a:p>
            <a:r>
              <a:rPr lang="en-US" dirty="0"/>
              <a:t>2/4/20XX</a:t>
            </a:r>
          </a:p>
        </p:txBody>
      </p:sp>
      <p:sp>
        <p:nvSpPr>
          <p:cNvPr id="18" name="Footer Placeholder 4">
            <a:extLst>
              <a:ext uri="{FF2B5EF4-FFF2-40B4-BE49-F238E27FC236}">
                <a16:creationId xmlns:a16="http://schemas.microsoft.com/office/drawing/2014/main" id="{EA2E68FD-8458-4B08-AD7F-9BF9B1EF2BDE}"/>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tx1"/>
                </a:solidFill>
                <a:effectLst>
                  <a:outerShdw blurRad="38100" dist="38100" dir="2700000" algn="tl">
                    <a:srgbClr val="000000">
                      <a:alpha val="43137"/>
                    </a:srgbClr>
                  </a:outerShdw>
                </a:effectLst>
              </a:defRPr>
            </a:lvl1pPr>
          </a:lstStyle>
          <a:p>
            <a:r>
              <a:rPr lang="en-US" dirty="0"/>
              <a:t>PRESENTATION TITLE</a:t>
            </a:r>
          </a:p>
        </p:txBody>
      </p:sp>
      <p:sp>
        <p:nvSpPr>
          <p:cNvPr id="9" name="Slide Number Placeholder 5">
            <a:extLst>
              <a:ext uri="{FF2B5EF4-FFF2-40B4-BE49-F238E27FC236}">
                <a16:creationId xmlns:a16="http://schemas.microsoft.com/office/drawing/2014/main" id="{9643E7FC-72BA-4410-BEEB-6E6C1A04092A}"/>
              </a:ext>
            </a:extLst>
          </p:cNvPr>
          <p:cNvSpPr>
            <a:spLocks noGrp="1"/>
          </p:cNvSpPr>
          <p:nvPr>
            <p:ph type="sldNum" sz="quarter" idx="13"/>
          </p:nvPr>
        </p:nvSpPr>
        <p:spPr>
          <a:xfrm>
            <a:off x="10821701" y="5672706"/>
            <a:ext cx="951908" cy="754673"/>
          </a:xfrm>
          <a:prstGeom prst="rect">
            <a:avLst/>
          </a:prstGeom>
        </p:spPr>
        <p:txBody>
          <a:bodyPr/>
          <a:lstStyle>
            <a:lvl1pPr algn="ctr">
              <a:defRPr sz="3600" b="1">
                <a:solidFill>
                  <a:schemeClr val="tx1"/>
                </a:solidFill>
                <a:effectLst>
                  <a:outerShdw blurRad="38100" dist="38100" dir="2700000" algn="tl">
                    <a:srgbClr val="000000">
                      <a:alpha val="43137"/>
                    </a:srgbClr>
                  </a:outerShdw>
                </a:effectLst>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72503854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8DF8A1-0346-4B06-8888-10F2F264C9D5}"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3A3B8-2F06-4F6D-9F64-963208E64FA0}" type="slidenum">
              <a:rPr lang="en-US" smtClean="0"/>
              <a:t>‹#›</a:t>
            </a:fld>
            <a:endParaRPr lang="en-US"/>
          </a:p>
        </p:txBody>
      </p:sp>
    </p:spTree>
    <p:extLst>
      <p:ext uri="{BB962C8B-B14F-4D97-AF65-F5344CB8AC3E}">
        <p14:creationId xmlns:p14="http://schemas.microsoft.com/office/powerpoint/2010/main" val="1324438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
    <p:bg>
      <p:bgPr>
        <a:solidFill>
          <a:schemeClr val="accent1">
            <a:alpha val="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D8125C-8233-4C72-8983-CC6990AA5BEB}"/>
              </a:ext>
              <a:ext uri="{C183D7F6-B498-43B3-948B-1728B52AA6E4}">
                <adec:decorative xmlns:adec="http://schemas.microsoft.com/office/drawing/2017/decorative" val="1"/>
              </a:ext>
            </a:extLst>
          </p:cNvPr>
          <p:cNvSpPr/>
          <p:nvPr userDrawn="1"/>
        </p:nvSpPr>
        <p:spPr>
          <a:xfrm>
            <a:off x="370402" y="334926"/>
            <a:ext cx="10380953" cy="417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2">
            <a:extLst>
              <a:ext uri="{FF2B5EF4-FFF2-40B4-BE49-F238E27FC236}">
                <a16:creationId xmlns:a16="http://schemas.microsoft.com/office/drawing/2014/main" id="{CA81BCE9-F7ED-4154-818A-7F69921598BC}"/>
              </a:ext>
            </a:extLst>
          </p:cNvPr>
          <p:cNvSpPr>
            <a:spLocks noGrp="1"/>
          </p:cNvSpPr>
          <p:nvPr>
            <p:ph type="title"/>
          </p:nvPr>
        </p:nvSpPr>
        <p:spPr>
          <a:xfrm>
            <a:off x="838199" y="4801017"/>
            <a:ext cx="9428265" cy="1046560"/>
          </a:xfrm>
          <a:prstGeom prst="rect">
            <a:avLst/>
          </a:prstGeom>
        </p:spPr>
        <p:txBody>
          <a:bodyPr anchor="ctr">
            <a:normAutofit/>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296E1EF7-8C88-414A-8D08-EAFDCD96F1B9}"/>
              </a:ext>
            </a:extLst>
          </p:cNvPr>
          <p:cNvSpPr>
            <a:spLocks noGrp="1"/>
          </p:cNvSpPr>
          <p:nvPr>
            <p:ph sz="quarter" idx="13"/>
          </p:nvPr>
        </p:nvSpPr>
        <p:spPr>
          <a:xfrm>
            <a:off x="715963" y="733425"/>
            <a:ext cx="9672637" cy="3462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Date Placeholder 3">
            <a:extLst>
              <a:ext uri="{FF2B5EF4-FFF2-40B4-BE49-F238E27FC236}">
                <a16:creationId xmlns:a16="http://schemas.microsoft.com/office/drawing/2014/main" id="{FB3EF423-89DD-47EF-9342-BC2A8CBF27BF}"/>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dirty="0"/>
              <a:t>2/4/20XX</a:t>
            </a:r>
          </a:p>
        </p:txBody>
      </p:sp>
      <p:sp>
        <p:nvSpPr>
          <p:cNvPr id="20" name="Footer Placeholder 4">
            <a:extLst>
              <a:ext uri="{FF2B5EF4-FFF2-40B4-BE49-F238E27FC236}">
                <a16:creationId xmlns:a16="http://schemas.microsoft.com/office/drawing/2014/main" id="{188177DA-D5BB-4C3D-A00E-3C5A7764E273}"/>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3C4F7893-0371-48EA-AB08-2B24C9C5FDA1}"/>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3" name="Group 2">
            <a:extLst>
              <a:ext uri="{FF2B5EF4-FFF2-40B4-BE49-F238E27FC236}">
                <a16:creationId xmlns:a16="http://schemas.microsoft.com/office/drawing/2014/main" id="{66F0C034-6B76-4E63-BF15-7D8B798FD3D2}"/>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cxnSp>
          <p:nvCxnSpPr>
            <p:cNvPr id="14" name="Straight Connector 13">
              <a:extLst>
                <a:ext uri="{FF2B5EF4-FFF2-40B4-BE49-F238E27FC236}">
                  <a16:creationId xmlns:a16="http://schemas.microsoft.com/office/drawing/2014/main" id="{D8CFBFD4-AE67-4CC7-B3B9-1A908309B2F9}"/>
                </a:ext>
                <a:ext uri="{C183D7F6-B498-43B3-948B-1728B52AA6E4}">
                  <adec:decorative xmlns:adec="http://schemas.microsoft.com/office/drawing/2017/decorative" val="1"/>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9AC58E-84E8-4925-911F-647770530489}"/>
                </a:ext>
                <a:ext uri="{C183D7F6-B498-43B3-948B-1728B52AA6E4}">
                  <adec:decorative xmlns:adec="http://schemas.microsoft.com/office/drawing/2017/decorative" val="1"/>
                </a:ext>
              </a:extLst>
            </p:cNvPr>
            <p:cNvCxnSpPr>
              <a:cxnSpLocks/>
            </p:cNvCxnSpPr>
            <p:nvPr userDrawn="1"/>
          </p:nvCxnSpPr>
          <p:spPr>
            <a:xfrm>
              <a:off x="373060" y="44958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E585EE-2D3B-48F9-B374-A83E2C55A1DA}"/>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A8C1EDD-013F-4E61-AE1E-A91C9132BAB1}"/>
                </a:ext>
                <a:ext uri="{C183D7F6-B498-43B3-948B-1728B52AA6E4}">
                  <adec:decorative xmlns:adec="http://schemas.microsoft.com/office/drawing/2017/decorative" val="1"/>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24079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2 Column">
    <p:bg>
      <p:bgPr>
        <a:solidFill>
          <a:schemeClr val="accent1">
            <a:alpha val="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1E4486-AF4A-46B2-83B0-62A7667460B5}"/>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sp>
          <p:nvSpPr>
            <p:cNvPr id="9" name="Rectangle 8">
              <a:extLst>
                <a:ext uri="{FF2B5EF4-FFF2-40B4-BE49-F238E27FC236}">
                  <a16:creationId xmlns:a16="http://schemas.microsoft.com/office/drawing/2014/main" id="{B30B7F1F-E36C-42A8-B580-77359A3E0215}"/>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DAF7B0A2-F12F-43A8-A491-2988C24D6C4B}"/>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17A5F0-B72D-4B0B-818C-7169D4E7E06A}"/>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itle 12">
            <a:extLst>
              <a:ext uri="{FF2B5EF4-FFF2-40B4-BE49-F238E27FC236}">
                <a16:creationId xmlns:a16="http://schemas.microsoft.com/office/drawing/2014/main" id="{6F266F4A-AFE2-4AD8-9F2B-0010CE6833C2}"/>
              </a:ext>
            </a:extLst>
          </p:cNvPr>
          <p:cNvSpPr>
            <a:spLocks noGrp="1"/>
          </p:cNvSpPr>
          <p:nvPr>
            <p:ph type="title"/>
          </p:nvPr>
        </p:nvSpPr>
        <p:spPr>
          <a:xfrm>
            <a:off x="837513" y="586798"/>
            <a:ext cx="9396733" cy="1086646"/>
          </a:xfrm>
          <a:prstGeom prst="rect">
            <a:avLst/>
          </a:prstGeom>
        </p:spPr>
        <p:txBody>
          <a:bodyPr anchor="ctr">
            <a:normAutofit/>
          </a:bodyPr>
          <a:lstStyle/>
          <a:p>
            <a:r>
              <a:rPr lang="en-US"/>
              <a:t>Click to edit Master title style</a:t>
            </a:r>
            <a:endParaRPr lang="en-US" dirty="0"/>
          </a:p>
        </p:txBody>
      </p:sp>
      <p:sp>
        <p:nvSpPr>
          <p:cNvPr id="20" name="Text Placeholder 17">
            <a:extLst>
              <a:ext uri="{FF2B5EF4-FFF2-40B4-BE49-F238E27FC236}">
                <a16:creationId xmlns:a16="http://schemas.microsoft.com/office/drawing/2014/main" id="{F18991D3-A38E-4DE7-9D6E-53AA120BE6DC}"/>
              </a:ext>
            </a:extLst>
          </p:cNvPr>
          <p:cNvSpPr>
            <a:spLocks noGrp="1"/>
          </p:cNvSpPr>
          <p:nvPr>
            <p:ph type="body" sz="quarter" idx="15" hasCustomPrompt="1"/>
          </p:nvPr>
        </p:nvSpPr>
        <p:spPr>
          <a:xfrm>
            <a:off x="837513" y="1673444"/>
            <a:ext cx="4565283"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8" name="Text Placeholder 17">
            <a:extLst>
              <a:ext uri="{FF2B5EF4-FFF2-40B4-BE49-F238E27FC236}">
                <a16:creationId xmlns:a16="http://schemas.microsoft.com/office/drawing/2014/main" id="{1E584473-A091-47EA-978E-81E176D38ACA}"/>
              </a:ext>
            </a:extLst>
          </p:cNvPr>
          <p:cNvSpPr>
            <a:spLocks noGrp="1"/>
          </p:cNvSpPr>
          <p:nvPr>
            <p:ph type="body" sz="quarter" idx="13" hasCustomPrompt="1"/>
          </p:nvPr>
        </p:nvSpPr>
        <p:spPr>
          <a:xfrm>
            <a:off x="838200" y="2338927"/>
            <a:ext cx="4565283" cy="3492908"/>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1" name="Text Placeholder 17">
            <a:extLst>
              <a:ext uri="{FF2B5EF4-FFF2-40B4-BE49-F238E27FC236}">
                <a16:creationId xmlns:a16="http://schemas.microsoft.com/office/drawing/2014/main" id="{8EBC4CA9-77BB-4FA9-BB50-D2763CFB285C}"/>
              </a:ext>
            </a:extLst>
          </p:cNvPr>
          <p:cNvSpPr>
            <a:spLocks noGrp="1"/>
          </p:cNvSpPr>
          <p:nvPr>
            <p:ph type="body" sz="quarter" idx="16" hasCustomPrompt="1"/>
          </p:nvPr>
        </p:nvSpPr>
        <p:spPr>
          <a:xfrm>
            <a:off x="5668963" y="1673444"/>
            <a:ext cx="4565283"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9" name="Text Placeholder 17">
            <a:extLst>
              <a:ext uri="{FF2B5EF4-FFF2-40B4-BE49-F238E27FC236}">
                <a16:creationId xmlns:a16="http://schemas.microsoft.com/office/drawing/2014/main" id="{718600FE-3F5C-4372-8219-73FADB4F8D49}"/>
              </a:ext>
            </a:extLst>
          </p:cNvPr>
          <p:cNvSpPr>
            <a:spLocks noGrp="1"/>
          </p:cNvSpPr>
          <p:nvPr>
            <p:ph type="body" sz="quarter" idx="14" hasCustomPrompt="1"/>
          </p:nvPr>
        </p:nvSpPr>
        <p:spPr>
          <a:xfrm>
            <a:off x="5668963" y="2338927"/>
            <a:ext cx="4565283" cy="3492908"/>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2" name="Date Placeholder 3">
            <a:extLst>
              <a:ext uri="{FF2B5EF4-FFF2-40B4-BE49-F238E27FC236}">
                <a16:creationId xmlns:a16="http://schemas.microsoft.com/office/drawing/2014/main" id="{62401C58-8FCE-46CB-B066-10B0DA1C467C}"/>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dirty="0"/>
              <a:t>2/4/20XX</a:t>
            </a:r>
          </a:p>
        </p:txBody>
      </p:sp>
      <p:sp>
        <p:nvSpPr>
          <p:cNvPr id="23" name="Footer Placeholder 4">
            <a:extLst>
              <a:ext uri="{FF2B5EF4-FFF2-40B4-BE49-F238E27FC236}">
                <a16:creationId xmlns:a16="http://schemas.microsoft.com/office/drawing/2014/main" id="{602DDEA9-C768-4298-B08D-D1218FE5281C}"/>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1DA43427-AFA2-4B7D-A54C-E03A0BA37BB4}"/>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3321721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3 Column">
    <p:bg>
      <p:bgPr>
        <a:solidFill>
          <a:schemeClr val="accent1">
            <a:alpha val="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23F7B1-8621-4972-90BA-E1D3CBD53917}"/>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sp>
          <p:nvSpPr>
            <p:cNvPr id="7" name="Rectangle 6">
              <a:extLst>
                <a:ext uri="{FF2B5EF4-FFF2-40B4-BE49-F238E27FC236}">
                  <a16:creationId xmlns:a16="http://schemas.microsoft.com/office/drawing/2014/main" id="{A05F331E-308E-451C-B664-73BF7A36A203}"/>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A6B36C61-E01F-44B7-B0C3-CB2BC8ADB13C}"/>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769112-D976-4C6E-8646-EBDF6B78DE0F}"/>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Title 12">
            <a:extLst>
              <a:ext uri="{FF2B5EF4-FFF2-40B4-BE49-F238E27FC236}">
                <a16:creationId xmlns:a16="http://schemas.microsoft.com/office/drawing/2014/main" id="{6B285AB8-12B9-456E-BA41-8B057CBC4C88}"/>
              </a:ext>
            </a:extLst>
          </p:cNvPr>
          <p:cNvSpPr>
            <a:spLocks noGrp="1"/>
          </p:cNvSpPr>
          <p:nvPr>
            <p:ph type="title"/>
          </p:nvPr>
        </p:nvSpPr>
        <p:spPr>
          <a:xfrm>
            <a:off x="837513" y="586798"/>
            <a:ext cx="9396733" cy="1086646"/>
          </a:xfrm>
          <a:prstGeom prst="rect">
            <a:avLst/>
          </a:prstGeom>
        </p:spPr>
        <p:txBody>
          <a:bodyPr anchor="ctr">
            <a:normAutofit/>
          </a:bodyPr>
          <a:lstStyle/>
          <a:p>
            <a:r>
              <a:rPr lang="en-US"/>
              <a:t>Click to edit Master title style</a:t>
            </a:r>
            <a:endParaRPr lang="en-US" dirty="0"/>
          </a:p>
        </p:txBody>
      </p:sp>
      <p:sp>
        <p:nvSpPr>
          <p:cNvPr id="16" name="Text Placeholder 17">
            <a:extLst>
              <a:ext uri="{FF2B5EF4-FFF2-40B4-BE49-F238E27FC236}">
                <a16:creationId xmlns:a16="http://schemas.microsoft.com/office/drawing/2014/main" id="{872D83E0-1B93-44D5-976E-7D1B46C96B69}"/>
              </a:ext>
            </a:extLst>
          </p:cNvPr>
          <p:cNvSpPr>
            <a:spLocks noGrp="1"/>
          </p:cNvSpPr>
          <p:nvPr>
            <p:ph type="body" sz="quarter" idx="15" hasCustomPrompt="1"/>
          </p:nvPr>
        </p:nvSpPr>
        <p:spPr>
          <a:xfrm>
            <a:off x="837514"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4" name="Text Placeholder 17">
            <a:extLst>
              <a:ext uri="{FF2B5EF4-FFF2-40B4-BE49-F238E27FC236}">
                <a16:creationId xmlns:a16="http://schemas.microsoft.com/office/drawing/2014/main" id="{2F8FFEEA-5D57-4A4C-BF63-C62C800CA9D3}"/>
              </a:ext>
            </a:extLst>
          </p:cNvPr>
          <p:cNvSpPr>
            <a:spLocks noGrp="1"/>
          </p:cNvSpPr>
          <p:nvPr>
            <p:ph type="body" sz="quarter" idx="13" hasCustomPrompt="1"/>
          </p:nvPr>
        </p:nvSpPr>
        <p:spPr>
          <a:xfrm>
            <a:off x="838201"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1" name="Text Placeholder 17">
            <a:extLst>
              <a:ext uri="{FF2B5EF4-FFF2-40B4-BE49-F238E27FC236}">
                <a16:creationId xmlns:a16="http://schemas.microsoft.com/office/drawing/2014/main" id="{E9B03C0E-E576-41B6-A38A-82B804FACDAC}"/>
              </a:ext>
            </a:extLst>
          </p:cNvPr>
          <p:cNvSpPr>
            <a:spLocks noGrp="1"/>
          </p:cNvSpPr>
          <p:nvPr>
            <p:ph type="body" sz="quarter" idx="18" hasCustomPrompt="1"/>
          </p:nvPr>
        </p:nvSpPr>
        <p:spPr>
          <a:xfrm>
            <a:off x="4085548"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20" name="Text Placeholder 17">
            <a:extLst>
              <a:ext uri="{FF2B5EF4-FFF2-40B4-BE49-F238E27FC236}">
                <a16:creationId xmlns:a16="http://schemas.microsoft.com/office/drawing/2014/main" id="{7B7BF407-144F-4F64-89C3-B5CC5A9F7174}"/>
              </a:ext>
            </a:extLst>
          </p:cNvPr>
          <p:cNvSpPr>
            <a:spLocks noGrp="1"/>
          </p:cNvSpPr>
          <p:nvPr>
            <p:ph type="body" sz="quarter" idx="17" hasCustomPrompt="1"/>
          </p:nvPr>
        </p:nvSpPr>
        <p:spPr>
          <a:xfrm>
            <a:off x="4085548"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17" name="Text Placeholder 17">
            <a:extLst>
              <a:ext uri="{FF2B5EF4-FFF2-40B4-BE49-F238E27FC236}">
                <a16:creationId xmlns:a16="http://schemas.microsoft.com/office/drawing/2014/main" id="{F49B4A4A-2722-459F-920C-47CB37E2439A}"/>
              </a:ext>
            </a:extLst>
          </p:cNvPr>
          <p:cNvSpPr>
            <a:spLocks noGrp="1"/>
          </p:cNvSpPr>
          <p:nvPr>
            <p:ph type="body" sz="quarter" idx="16" hasCustomPrompt="1"/>
          </p:nvPr>
        </p:nvSpPr>
        <p:spPr>
          <a:xfrm>
            <a:off x="7288898"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5" name="Text Placeholder 17">
            <a:extLst>
              <a:ext uri="{FF2B5EF4-FFF2-40B4-BE49-F238E27FC236}">
                <a16:creationId xmlns:a16="http://schemas.microsoft.com/office/drawing/2014/main" id="{5440939F-0AAD-4F0F-8E02-8592DE0C89E7}"/>
              </a:ext>
            </a:extLst>
          </p:cNvPr>
          <p:cNvSpPr>
            <a:spLocks noGrp="1"/>
          </p:cNvSpPr>
          <p:nvPr>
            <p:ph type="body" sz="quarter" idx="14" hasCustomPrompt="1"/>
          </p:nvPr>
        </p:nvSpPr>
        <p:spPr>
          <a:xfrm>
            <a:off x="7288898"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2" name="Date Placeholder 3">
            <a:extLst>
              <a:ext uri="{FF2B5EF4-FFF2-40B4-BE49-F238E27FC236}">
                <a16:creationId xmlns:a16="http://schemas.microsoft.com/office/drawing/2014/main" id="{BAA501D7-69AE-49DC-A217-0123FAA674FA}"/>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dirty="0"/>
              <a:t>2/4/20XX</a:t>
            </a:r>
          </a:p>
        </p:txBody>
      </p:sp>
      <p:sp>
        <p:nvSpPr>
          <p:cNvPr id="23" name="Footer Placeholder 4">
            <a:extLst>
              <a:ext uri="{FF2B5EF4-FFF2-40B4-BE49-F238E27FC236}">
                <a16:creationId xmlns:a16="http://schemas.microsoft.com/office/drawing/2014/main" id="{37811903-8557-4F5D-8A8E-1A6E0CBB322F}"/>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24" name="Slide Number Placeholder 5">
            <a:extLst>
              <a:ext uri="{FF2B5EF4-FFF2-40B4-BE49-F238E27FC236}">
                <a16:creationId xmlns:a16="http://schemas.microsoft.com/office/drawing/2014/main" id="{E26503DC-62EE-46B1-8E5A-D78192229CA7}"/>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3606494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ummary">
    <p:bg>
      <p:bgPr>
        <a:solidFill>
          <a:schemeClr val="accent1">
            <a:alpha val="5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F066D9-0AAC-476B-AECA-F8AEFDD4FA3D}"/>
              </a:ext>
            </a:extLst>
          </p:cNvPr>
          <p:cNvGrpSpPr/>
          <p:nvPr userDrawn="1"/>
        </p:nvGrpSpPr>
        <p:grpSpPr>
          <a:xfrm>
            <a:off x="364465" y="342081"/>
            <a:ext cx="11475720" cy="6172200"/>
            <a:chOff x="364465" y="342081"/>
            <a:chExt cx="11475720" cy="6172200"/>
          </a:xfrm>
        </p:grpSpPr>
        <p:cxnSp>
          <p:nvCxnSpPr>
            <p:cNvPr id="30" name="Straight Connector 29">
              <a:extLst>
                <a:ext uri="{FF2B5EF4-FFF2-40B4-BE49-F238E27FC236}">
                  <a16:creationId xmlns:a16="http://schemas.microsoft.com/office/drawing/2014/main" id="{8F89868B-56F4-4428-8FD0-073D979750C7}"/>
                </a:ext>
              </a:extLst>
            </p:cNvPr>
            <p:cNvCxnSpPr>
              <a:cxnSpLocks/>
            </p:cNvCxnSpPr>
            <p:nvPr/>
          </p:nvCxnSpPr>
          <p:spPr>
            <a:xfrm>
              <a:off x="10729453" y="1859489"/>
              <a:ext cx="0" cy="464515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882068-C475-4CB3-A008-E1B1D582EB9F}"/>
                </a:ext>
              </a:extLst>
            </p:cNvPr>
            <p:cNvCxnSpPr>
              <a:cxnSpLocks/>
            </p:cNvCxnSpPr>
            <p:nvPr userDrawn="1"/>
          </p:nvCxnSpPr>
          <p:spPr>
            <a:xfrm>
              <a:off x="366143" y="4022270"/>
              <a:ext cx="10360152"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9FC58EB-F6E4-401F-A771-C7803A65D793}"/>
                </a:ext>
              </a:extLst>
            </p:cNvPr>
            <p:cNvCxnSpPr>
              <a:cxnSpLocks/>
            </p:cNvCxnSpPr>
            <p:nvPr userDrawn="1"/>
          </p:nvCxnSpPr>
          <p:spPr>
            <a:xfrm>
              <a:off x="367744" y="6047437"/>
              <a:ext cx="10360152"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327AA4E-B0CA-46D8-8FD5-C6C34C78D9EB}"/>
                </a:ext>
              </a:extLst>
            </p:cNvPr>
            <p:cNvCxnSpPr>
              <a:cxnSpLocks/>
            </p:cNvCxnSpPr>
            <p:nvPr userDrawn="1"/>
          </p:nvCxnSpPr>
          <p:spPr>
            <a:xfrm>
              <a:off x="11826673" y="342081"/>
              <a:ext cx="0" cy="617220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25B44F7-BFAC-413C-ADD6-01A5A927FBF3}"/>
                </a:ext>
              </a:extLst>
            </p:cNvPr>
            <p:cNvCxnSpPr>
              <a:cxnSpLocks/>
            </p:cNvCxnSpPr>
            <p:nvPr userDrawn="1"/>
          </p:nvCxnSpPr>
          <p:spPr>
            <a:xfrm>
              <a:off x="370874" y="1860547"/>
              <a:ext cx="0" cy="464515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95B8717-7E7C-44E7-93EE-5174571BF6BD}"/>
                </a:ext>
              </a:extLst>
            </p:cNvPr>
            <p:cNvCxnSpPr>
              <a:cxnSpLocks/>
            </p:cNvCxnSpPr>
            <p:nvPr userDrawn="1"/>
          </p:nvCxnSpPr>
          <p:spPr>
            <a:xfrm>
              <a:off x="364465" y="6505985"/>
              <a:ext cx="11475720"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304DAC8-F689-449D-B404-12C8518BB63C}"/>
                </a:ext>
              </a:extLst>
            </p:cNvPr>
            <p:cNvCxnSpPr>
              <a:cxnSpLocks/>
            </p:cNvCxnSpPr>
            <p:nvPr userDrawn="1"/>
          </p:nvCxnSpPr>
          <p:spPr>
            <a:xfrm>
              <a:off x="10736211" y="349767"/>
              <a:ext cx="1097280"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9" name="Title 1">
            <a:extLst>
              <a:ext uri="{FF2B5EF4-FFF2-40B4-BE49-F238E27FC236}">
                <a16:creationId xmlns:a16="http://schemas.microsoft.com/office/drawing/2014/main" id="{C4A0AFAA-4873-422A-8D5D-23FB028AD075}"/>
              </a:ext>
            </a:extLst>
          </p:cNvPr>
          <p:cNvSpPr>
            <a:spLocks noGrp="1"/>
          </p:cNvSpPr>
          <p:nvPr>
            <p:ph type="ctrTitle"/>
          </p:nvPr>
        </p:nvSpPr>
        <p:spPr>
          <a:xfrm>
            <a:off x="1027963" y="2517060"/>
            <a:ext cx="8145533" cy="1020797"/>
          </a:xfrm>
          <a:prstGeom prst="rect">
            <a:avLst/>
          </a:prstGeom>
        </p:spPr>
        <p:txBody>
          <a:bodyPr/>
          <a:lstStyle/>
          <a:p>
            <a:r>
              <a:rPr lang="en-US"/>
              <a:t>Click to edit Master title style</a:t>
            </a:r>
            <a:endParaRPr lang="en-US" dirty="0"/>
          </a:p>
        </p:txBody>
      </p:sp>
      <p:sp>
        <p:nvSpPr>
          <p:cNvPr id="10" name="Subtitle 2">
            <a:extLst>
              <a:ext uri="{FF2B5EF4-FFF2-40B4-BE49-F238E27FC236}">
                <a16:creationId xmlns:a16="http://schemas.microsoft.com/office/drawing/2014/main" id="{B64B8CE5-73B7-4D80-97DE-738F4887D86D}"/>
              </a:ext>
            </a:extLst>
          </p:cNvPr>
          <p:cNvSpPr>
            <a:spLocks noGrp="1"/>
          </p:cNvSpPr>
          <p:nvPr>
            <p:ph type="subTitle" idx="1" hasCustomPrompt="1"/>
          </p:nvPr>
        </p:nvSpPr>
        <p:spPr>
          <a:xfrm>
            <a:off x="1027961" y="4269546"/>
            <a:ext cx="9106631" cy="1403153"/>
          </a:xfrm>
          <a:prstGeom prst="rect">
            <a:avLst/>
          </a:prstGeom>
        </p:spPr>
        <p:txBody>
          <a:bodyPr/>
          <a:lstStyle>
            <a:lvl1pPr marL="0" indent="0">
              <a:lnSpc>
                <a:spcPct val="100000"/>
              </a:lnSpc>
              <a:buNone/>
              <a:defRPr/>
            </a:lvl1pPr>
          </a:lstStyle>
          <a:p>
            <a:r>
              <a:rPr lang="en-US" dirty="0"/>
              <a:t>Click to add text</a:t>
            </a:r>
          </a:p>
        </p:txBody>
      </p:sp>
      <p:sp>
        <p:nvSpPr>
          <p:cNvPr id="32" name="Picture Placeholder 26">
            <a:extLst>
              <a:ext uri="{FF2B5EF4-FFF2-40B4-BE49-F238E27FC236}">
                <a16:creationId xmlns:a16="http://schemas.microsoft.com/office/drawing/2014/main" id="{18533858-AA61-4B4F-8E57-7E9DDD95993B}"/>
              </a:ext>
            </a:extLst>
          </p:cNvPr>
          <p:cNvSpPr>
            <a:spLocks noGrp="1"/>
          </p:cNvSpPr>
          <p:nvPr>
            <p:ph type="pic" sz="quarter" idx="13" hasCustomPrompt="1"/>
          </p:nvPr>
        </p:nvSpPr>
        <p:spPr>
          <a:xfrm>
            <a:off x="381383" y="365108"/>
            <a:ext cx="2569503"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3" name="Picture Placeholder 26">
            <a:extLst>
              <a:ext uri="{FF2B5EF4-FFF2-40B4-BE49-F238E27FC236}">
                <a16:creationId xmlns:a16="http://schemas.microsoft.com/office/drawing/2014/main" id="{6C7B3E6F-3475-48B1-8728-1D528E7B3DC9}"/>
              </a:ext>
            </a:extLst>
          </p:cNvPr>
          <p:cNvSpPr>
            <a:spLocks noGrp="1"/>
          </p:cNvSpPr>
          <p:nvPr>
            <p:ph type="pic" sz="quarter" idx="14" hasCustomPrompt="1"/>
          </p:nvPr>
        </p:nvSpPr>
        <p:spPr>
          <a:xfrm>
            <a:off x="2951977"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4" name="Picture Placeholder 26">
            <a:extLst>
              <a:ext uri="{FF2B5EF4-FFF2-40B4-BE49-F238E27FC236}">
                <a16:creationId xmlns:a16="http://schemas.microsoft.com/office/drawing/2014/main" id="{E3FB5A0C-ED24-40B7-A0FA-D72CAC3619B1}"/>
              </a:ext>
            </a:extLst>
          </p:cNvPr>
          <p:cNvSpPr>
            <a:spLocks noGrp="1"/>
          </p:cNvSpPr>
          <p:nvPr>
            <p:ph type="pic" sz="quarter" idx="15" hasCustomPrompt="1"/>
          </p:nvPr>
        </p:nvSpPr>
        <p:spPr>
          <a:xfrm>
            <a:off x="5540820"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5" name="Picture Placeholder 26">
            <a:extLst>
              <a:ext uri="{FF2B5EF4-FFF2-40B4-BE49-F238E27FC236}">
                <a16:creationId xmlns:a16="http://schemas.microsoft.com/office/drawing/2014/main" id="{1E03428C-657C-4990-9B0A-537F34DCC4AD}"/>
              </a:ext>
            </a:extLst>
          </p:cNvPr>
          <p:cNvSpPr>
            <a:spLocks noGrp="1"/>
          </p:cNvSpPr>
          <p:nvPr>
            <p:ph type="pic" sz="quarter" idx="16" hasCustomPrompt="1"/>
          </p:nvPr>
        </p:nvSpPr>
        <p:spPr>
          <a:xfrm>
            <a:off x="8134743"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6" name="Date Placeholder 3">
            <a:extLst>
              <a:ext uri="{FF2B5EF4-FFF2-40B4-BE49-F238E27FC236}">
                <a16:creationId xmlns:a16="http://schemas.microsoft.com/office/drawing/2014/main" id="{92C60622-44CB-4522-A948-D2B00F83FCA5}"/>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dirty="0"/>
              <a:t>2/4/20XX</a:t>
            </a:r>
          </a:p>
        </p:txBody>
      </p:sp>
      <p:sp>
        <p:nvSpPr>
          <p:cNvPr id="37" name="Footer Placeholder 4">
            <a:extLst>
              <a:ext uri="{FF2B5EF4-FFF2-40B4-BE49-F238E27FC236}">
                <a16:creationId xmlns:a16="http://schemas.microsoft.com/office/drawing/2014/main" id="{056E0E57-BD37-4F56-AEF6-B7956B3998A9}"/>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38" name="Slide Number Placeholder 5">
            <a:extLst>
              <a:ext uri="{FF2B5EF4-FFF2-40B4-BE49-F238E27FC236}">
                <a16:creationId xmlns:a16="http://schemas.microsoft.com/office/drawing/2014/main" id="{96A79B20-C91C-41BD-8ABD-2D12C47156EC}"/>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955737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accent1">
            <a:alpha val="5000"/>
          </a:schemeClr>
        </a:solidFill>
        <a:effectLst/>
      </p:bgPr>
    </p:bg>
    <p:spTree>
      <p:nvGrpSpPr>
        <p:cNvPr id="1" name=""/>
        <p:cNvGrpSpPr/>
        <p:nvPr/>
      </p:nvGrpSpPr>
      <p:grpSpPr>
        <a:xfrm>
          <a:off x="0" y="0"/>
          <a:ext cx="0" cy="0"/>
          <a:chOff x="0" y="0"/>
          <a:chExt cx="0" cy="0"/>
        </a:xfrm>
      </p:grpSpPr>
      <p:sp>
        <p:nvSpPr>
          <p:cNvPr id="28" name="Title 6">
            <a:extLst>
              <a:ext uri="{FF2B5EF4-FFF2-40B4-BE49-F238E27FC236}">
                <a16:creationId xmlns:a16="http://schemas.microsoft.com/office/drawing/2014/main" id="{6FACCE45-9816-4734-BD53-3B7A62FE352D}"/>
              </a:ext>
            </a:extLst>
          </p:cNvPr>
          <p:cNvSpPr>
            <a:spLocks noGrp="1"/>
          </p:cNvSpPr>
          <p:nvPr>
            <p:ph type="ctrTitle"/>
          </p:nvPr>
        </p:nvSpPr>
        <p:spPr>
          <a:xfrm>
            <a:off x="861024" y="860615"/>
            <a:ext cx="4973746" cy="3426107"/>
          </a:xfrm>
          <a:prstGeom prst="rect">
            <a:avLst/>
          </a:prstGeom>
        </p:spPr>
        <p:txBody>
          <a:bodyPr anchor="t">
            <a:normAutofit/>
          </a:bodyPr>
          <a:lstStyle/>
          <a:p>
            <a:pPr algn="l"/>
            <a:r>
              <a:rPr lang="en-US"/>
              <a:t>Click to edit Master title style</a:t>
            </a:r>
            <a:endParaRPr lang="en-US" dirty="0"/>
          </a:p>
        </p:txBody>
      </p:sp>
      <p:sp>
        <p:nvSpPr>
          <p:cNvPr id="29" name="Subtitle 7">
            <a:extLst>
              <a:ext uri="{FF2B5EF4-FFF2-40B4-BE49-F238E27FC236}">
                <a16:creationId xmlns:a16="http://schemas.microsoft.com/office/drawing/2014/main" id="{5F050653-22DB-4791-BC82-02B651E157A6}"/>
              </a:ext>
            </a:extLst>
          </p:cNvPr>
          <p:cNvSpPr>
            <a:spLocks noGrp="1"/>
          </p:cNvSpPr>
          <p:nvPr>
            <p:ph type="subTitle" idx="1"/>
          </p:nvPr>
        </p:nvSpPr>
        <p:spPr>
          <a:xfrm>
            <a:off x="846826" y="5184479"/>
            <a:ext cx="5249174" cy="660166"/>
          </a:xfrm>
          <a:prstGeom prst="rect">
            <a:avLst/>
          </a:prstGeom>
        </p:spPr>
        <p:txBody>
          <a:bodyPr anchor="ctr">
            <a:normAutofit/>
          </a:bodyPr>
          <a:lstStyle>
            <a:lvl1pPr marL="0" indent="0">
              <a:lnSpc>
                <a:spcPct val="100000"/>
              </a:lnSpc>
              <a:buNone/>
              <a:defRPr/>
            </a:lvl1pPr>
          </a:lstStyle>
          <a:p>
            <a:pPr algn="l"/>
            <a:r>
              <a:rPr lang="en-US"/>
              <a:t>Click to edit Master subtitle style</a:t>
            </a:r>
            <a:endParaRPr lang="en-US" dirty="0"/>
          </a:p>
        </p:txBody>
      </p:sp>
      <p:sp>
        <p:nvSpPr>
          <p:cNvPr id="46" name="Date Placeholder 3">
            <a:extLst>
              <a:ext uri="{FF2B5EF4-FFF2-40B4-BE49-F238E27FC236}">
                <a16:creationId xmlns:a16="http://schemas.microsoft.com/office/drawing/2014/main" id="{441B8286-E628-4937-98A6-32B7EBE2EDD1}"/>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r>
              <a:rPr lang="en-US" dirty="0"/>
              <a:t>2/4/20XX</a:t>
            </a:r>
          </a:p>
        </p:txBody>
      </p:sp>
      <p:sp>
        <p:nvSpPr>
          <p:cNvPr id="49" name="Picture Placeholder 2">
            <a:extLst>
              <a:ext uri="{FF2B5EF4-FFF2-40B4-BE49-F238E27FC236}">
                <a16:creationId xmlns:a16="http://schemas.microsoft.com/office/drawing/2014/main" id="{78DAE39C-33DD-4A38-8F45-AB2CC50F44C5}"/>
              </a:ext>
            </a:extLst>
          </p:cNvPr>
          <p:cNvSpPr>
            <a:spLocks noGrp="1"/>
          </p:cNvSpPr>
          <p:nvPr>
            <p:ph type="pic" sz="quarter" idx="13" hasCustomPrompt="1"/>
          </p:nvPr>
        </p:nvSpPr>
        <p:spPr>
          <a:xfrm>
            <a:off x="6440805" y="346969"/>
            <a:ext cx="4308475" cy="5669280"/>
          </a:xfrm>
          <a:prstGeom prst="rect">
            <a:avLst/>
          </a:prstGeom>
          <a:ln w="12700" cap="sq">
            <a:noFill/>
          </a:ln>
        </p:spPr>
        <p:txBody>
          <a:bodyPr/>
          <a:lstStyle>
            <a:lvl1pPr marL="0" indent="0" algn="ctr">
              <a:buNone/>
              <a:defRPr/>
            </a:lvl1pPr>
          </a:lstStyle>
          <a:p>
            <a:r>
              <a:rPr lang="en-US" dirty="0"/>
              <a:t>Insert photo here</a:t>
            </a:r>
          </a:p>
        </p:txBody>
      </p:sp>
      <p:sp>
        <p:nvSpPr>
          <p:cNvPr id="47" name="Footer Placeholder 4">
            <a:extLst>
              <a:ext uri="{FF2B5EF4-FFF2-40B4-BE49-F238E27FC236}">
                <a16:creationId xmlns:a16="http://schemas.microsoft.com/office/drawing/2014/main" id="{1EDC302D-C2BF-420E-832E-00ADFC0F5560}"/>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r>
              <a:rPr lang="en-US" dirty="0"/>
              <a:t>PRESENTATION TITLE</a:t>
            </a:r>
          </a:p>
        </p:txBody>
      </p:sp>
      <p:sp>
        <p:nvSpPr>
          <p:cNvPr id="48" name="Slide Number Placeholder 5">
            <a:extLst>
              <a:ext uri="{FF2B5EF4-FFF2-40B4-BE49-F238E27FC236}">
                <a16:creationId xmlns:a16="http://schemas.microsoft.com/office/drawing/2014/main" id="{B90B22A7-F04B-4FF6-83B1-0E9C1EA9BD85}"/>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14" name="Group 13">
            <a:extLst>
              <a:ext uri="{FF2B5EF4-FFF2-40B4-BE49-F238E27FC236}">
                <a16:creationId xmlns:a16="http://schemas.microsoft.com/office/drawing/2014/main" id="{03CD5EF7-198D-42A4-9653-CDECCDD4FE07}"/>
              </a:ext>
              <a:ext uri="{C183D7F6-B498-43B3-948B-1728B52AA6E4}">
                <adec:decorative xmlns:adec="http://schemas.microsoft.com/office/drawing/2017/decorative" val="1"/>
              </a:ext>
            </a:extLst>
          </p:cNvPr>
          <p:cNvGrpSpPr/>
          <p:nvPr userDrawn="1"/>
        </p:nvGrpSpPr>
        <p:grpSpPr>
          <a:xfrm>
            <a:off x="361666" y="334925"/>
            <a:ext cx="11462589" cy="6188149"/>
            <a:chOff x="361666" y="334928"/>
            <a:chExt cx="11462589" cy="6188146"/>
          </a:xfrm>
        </p:grpSpPr>
        <p:sp>
          <p:nvSpPr>
            <p:cNvPr id="15" name="Rectangle 14">
              <a:extLst>
                <a:ext uri="{FF2B5EF4-FFF2-40B4-BE49-F238E27FC236}">
                  <a16:creationId xmlns:a16="http://schemas.microsoft.com/office/drawing/2014/main" id="{F4A28016-1B2E-45F1-B467-06903B8825A1}"/>
                </a:ext>
              </a:extLst>
            </p:cNvPr>
            <p:cNvSpPr/>
            <p:nvPr userDrawn="1"/>
          </p:nvSpPr>
          <p:spPr>
            <a:xfrm>
              <a:off x="361666" y="334928"/>
              <a:ext cx="11462589"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6963BC12-BE70-497C-9BB8-B215B1AD9162}"/>
                </a:ext>
              </a:extLst>
            </p:cNvPr>
            <p:cNvCxnSpPr>
              <a:cxnSpLocks/>
            </p:cNvCxnSpPr>
            <p:nvPr userDrawn="1"/>
          </p:nvCxnSpPr>
          <p:spPr>
            <a:xfrm>
              <a:off x="361666" y="4991100"/>
              <a:ext cx="60772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D66530-93C7-4190-88B4-E20372B4A4AA}"/>
                </a:ext>
              </a:extLst>
            </p:cNvPr>
            <p:cNvCxnSpPr>
              <a:cxnSpLocks/>
            </p:cNvCxnSpPr>
            <p:nvPr userDrawn="1"/>
          </p:nvCxnSpPr>
          <p:spPr>
            <a:xfrm>
              <a:off x="361666" y="6027773"/>
              <a:ext cx="1039826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0C12FD9B-DDFE-4542-BE29-9D1738F40C98}"/>
              </a:ext>
            </a:extLst>
          </p:cNvPr>
          <p:cNvCxnSpPr>
            <a:cxnSpLocks/>
          </p:cNvCxnSpPr>
          <p:nvPr userDrawn="1"/>
        </p:nvCxnSpPr>
        <p:spPr>
          <a:xfrm>
            <a:off x="10759933" y="334925"/>
            <a:ext cx="0" cy="5692848"/>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EDDDAA5-3F7B-4205-9DAC-66F0CDDC3E34}"/>
              </a:ext>
            </a:extLst>
          </p:cNvPr>
          <p:cNvCxnSpPr>
            <a:cxnSpLocks/>
          </p:cNvCxnSpPr>
          <p:nvPr userDrawn="1"/>
        </p:nvCxnSpPr>
        <p:spPr>
          <a:xfrm>
            <a:off x="6429375" y="334925"/>
            <a:ext cx="0" cy="5692848"/>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53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DF8A1-0346-4B06-8888-10F2F264C9D5}"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3A3B8-2F06-4F6D-9F64-963208E64FA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54835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8DF8A1-0346-4B06-8888-10F2F264C9D5}"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3A3B8-2F06-4F6D-9F64-963208E64FA0}" type="slidenum">
              <a:rPr lang="en-US" smtClean="0"/>
              <a:t>‹#›</a:t>
            </a:fld>
            <a:endParaRPr lang="en-US"/>
          </a:p>
        </p:txBody>
      </p:sp>
    </p:spTree>
    <p:extLst>
      <p:ext uri="{BB962C8B-B14F-4D97-AF65-F5344CB8AC3E}">
        <p14:creationId xmlns:p14="http://schemas.microsoft.com/office/powerpoint/2010/main" val="101489172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8DF8A1-0346-4B06-8888-10F2F264C9D5}" type="datetimeFigureOut">
              <a:rPr lang="en-US" smtClean="0"/>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E3A3B8-2F06-4F6D-9F64-963208E64FA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91877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8DF8A1-0346-4B06-8888-10F2F264C9D5}" type="datetimeFigureOut">
              <a:rPr lang="en-US" smtClean="0"/>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E3A3B8-2F06-4F6D-9F64-963208E64FA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324934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DF8A1-0346-4B06-8888-10F2F264C9D5}" type="datetimeFigureOut">
              <a:rPr lang="en-US" smtClean="0"/>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3A3B8-2F06-4F6D-9F64-963208E64FA0}" type="slidenum">
              <a:rPr lang="en-US" smtClean="0"/>
              <a:t>‹#›</a:t>
            </a:fld>
            <a:endParaRPr lang="en-US"/>
          </a:p>
        </p:txBody>
      </p:sp>
    </p:spTree>
    <p:extLst>
      <p:ext uri="{BB962C8B-B14F-4D97-AF65-F5344CB8AC3E}">
        <p14:creationId xmlns:p14="http://schemas.microsoft.com/office/powerpoint/2010/main" val="210606855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8DF8A1-0346-4B06-8888-10F2F264C9D5}"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3A3B8-2F06-4F6D-9F64-963208E64FA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11204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8DF8A1-0346-4B06-8888-10F2F264C9D5}"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3A3B8-2F06-4F6D-9F64-963208E64FA0}" type="slidenum">
              <a:rPr lang="en-US" smtClean="0"/>
              <a:t>‹#›</a:t>
            </a:fld>
            <a:endParaRPr lang="en-US"/>
          </a:p>
        </p:txBody>
      </p:sp>
    </p:spTree>
    <p:extLst>
      <p:ext uri="{BB962C8B-B14F-4D97-AF65-F5344CB8AC3E}">
        <p14:creationId xmlns:p14="http://schemas.microsoft.com/office/powerpoint/2010/main" val="1548019285"/>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8DF8A1-0346-4B06-8888-10F2F264C9D5}" type="datetimeFigureOut">
              <a:rPr lang="en-US" smtClean="0"/>
              <a:t>7/20/2022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E3A3B8-2F06-4F6D-9F64-963208E64FA0}" type="slidenum">
              <a:rPr lang="en-US" smtClean="0"/>
              <a:t>‹#›</a:t>
            </a:fld>
            <a:endParaRPr lang="en-US"/>
          </a:p>
        </p:txBody>
      </p:sp>
    </p:spTree>
    <p:extLst>
      <p:ext uri="{BB962C8B-B14F-4D97-AF65-F5344CB8AC3E}">
        <p14:creationId xmlns:p14="http://schemas.microsoft.com/office/powerpoint/2010/main" val="26754351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23" r:id="rId19"/>
    <p:sldLayoutId id="2147483724" r:id="rId20"/>
    <p:sldLayoutId id="2147483726" r:id="rId21"/>
    <p:sldLayoutId id="2147483727" r:id="rId22"/>
    <p:sldLayoutId id="2147483728" r:id="rId23"/>
    <p:sldLayoutId id="2147483729" r:id="rId24"/>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xels.com/photo/bakelite-dial-old-phone-163010/" TargetMode="Externa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Megan.McCormick@jacksoncountywi.gov"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8.jpeg"/><Relationship Id="rId5" Type="http://schemas.openxmlformats.org/officeDocument/2006/relationships/image" Target="../media/image21.jpeg"/><Relationship Id="rId4" Type="http://schemas.openxmlformats.org/officeDocument/2006/relationships/hyperlink" Target="http://www.adrcjacksoncount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www.academycasemanagement.org/capacity-building/" TargetMode="External"/><Relationship Id="rId2" Type="http://schemas.openxmlformats.org/officeDocument/2006/relationships/image" Target="../media/image14.jpg"/><Relationship Id="rId1" Type="http://schemas.openxmlformats.org/officeDocument/2006/relationships/slideLayout" Target="../slideLayouts/slideLayout22.xml"/><Relationship Id="rId6" Type="http://schemas.openxmlformats.org/officeDocument/2006/relationships/hyperlink" Target="https://pxhere.com/en/photo/608137" TargetMode="External"/><Relationship Id="rId5" Type="http://schemas.openxmlformats.org/officeDocument/2006/relationships/image" Target="../media/image15.jpg"/><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bguides.mnsu.edu/healthscience"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6.jpg"/><Relationship Id="rId1" Type="http://schemas.openxmlformats.org/officeDocument/2006/relationships/slideLayout" Target="../slideLayouts/slideLayout21.xml"/><Relationship Id="rId6" Type="http://schemas.openxmlformats.org/officeDocument/2006/relationships/hyperlink" Target="https://www.unitypartnership.org/community-outreach.html" TargetMode="External"/><Relationship Id="rId5" Type="http://schemas.openxmlformats.org/officeDocument/2006/relationships/image" Target="../media/image17.png"/><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3838-6CCC-4797-8ECB-7EF9DD857248}"/>
              </a:ext>
            </a:extLst>
          </p:cNvPr>
          <p:cNvSpPr>
            <a:spLocks noGrp="1"/>
          </p:cNvSpPr>
          <p:nvPr>
            <p:ph type="ctrTitle"/>
          </p:nvPr>
        </p:nvSpPr>
        <p:spPr>
          <a:xfrm>
            <a:off x="1109980" y="3691009"/>
            <a:ext cx="9966960" cy="954899"/>
          </a:xfrm>
        </p:spPr>
        <p:txBody>
          <a:bodyPr vert="horz" lIns="91440" tIns="45720" rIns="91440" bIns="45720" rtlCol="0" anchor="b">
            <a:normAutofit fontScale="90000"/>
          </a:bodyPr>
          <a:lstStyle/>
          <a:p>
            <a:pPr algn="ctr"/>
            <a:r>
              <a:rPr lang="en-US" sz="5800" dirty="0">
                <a:solidFill>
                  <a:srgbClr val="75654E"/>
                </a:solidFill>
              </a:rPr>
              <a:t>Community Health Worker</a:t>
            </a:r>
          </a:p>
        </p:txBody>
      </p:sp>
      <p:sp>
        <p:nvSpPr>
          <p:cNvPr id="11" name="Subtitle 10">
            <a:extLst>
              <a:ext uri="{FF2B5EF4-FFF2-40B4-BE49-F238E27FC236}">
                <a16:creationId xmlns:a16="http://schemas.microsoft.com/office/drawing/2014/main" id="{2F99BCD9-99B4-425C-B3C0-E78EBA3C8999}"/>
              </a:ext>
            </a:extLst>
          </p:cNvPr>
          <p:cNvSpPr>
            <a:spLocks noGrp="1"/>
          </p:cNvSpPr>
          <p:nvPr>
            <p:ph type="subTitle" idx="1"/>
          </p:nvPr>
        </p:nvSpPr>
        <p:spPr>
          <a:xfrm>
            <a:off x="2048932" y="4816470"/>
            <a:ext cx="8428457" cy="1423841"/>
          </a:xfrm>
        </p:spPr>
        <p:txBody>
          <a:bodyPr vert="horz" lIns="91440" tIns="45720" rIns="91440" bIns="45720" rtlCol="0">
            <a:normAutofit/>
          </a:bodyPr>
          <a:lstStyle/>
          <a:p>
            <a:pPr algn="ctr"/>
            <a:r>
              <a:rPr lang="en-US" sz="1400" dirty="0">
                <a:solidFill>
                  <a:srgbClr val="75654E"/>
                </a:solidFill>
              </a:rPr>
              <a:t> Megan McCormick </a:t>
            </a:r>
            <a:r>
              <a:rPr lang="en-US" sz="1400" i="1" dirty="0">
                <a:solidFill>
                  <a:srgbClr val="75654E"/>
                </a:solidFill>
              </a:rPr>
              <a:t>  </a:t>
            </a:r>
          </a:p>
          <a:p>
            <a:r>
              <a:rPr lang="en-US" sz="1400" i="1" dirty="0">
                <a:solidFill>
                  <a:srgbClr val="75654E"/>
                </a:solidFill>
              </a:rPr>
              <a:t>   </a:t>
            </a:r>
          </a:p>
          <a:p>
            <a:r>
              <a:rPr lang="en-US" sz="1400" i="1" dirty="0">
                <a:solidFill>
                  <a:srgbClr val="75654E"/>
                </a:solidFill>
              </a:rPr>
              <a:t> </a:t>
            </a:r>
          </a:p>
          <a:p>
            <a:r>
              <a:rPr lang="en-US" sz="1000" dirty="0">
                <a:solidFill>
                  <a:srgbClr val="75654E"/>
                </a:solidFill>
              </a:rPr>
              <a:t>* Scan here to view the ADRC of Jackson County Website                                                                        </a:t>
            </a:r>
          </a:p>
        </p:txBody>
      </p:sp>
      <p:pic>
        <p:nvPicPr>
          <p:cNvPr id="30" name="Picture Placeholder 29" descr="Office desk with papers, laptop, pen and reading glasses">
            <a:extLst>
              <a:ext uri="{FF2B5EF4-FFF2-40B4-BE49-F238E27FC236}">
                <a16:creationId xmlns:a16="http://schemas.microsoft.com/office/drawing/2014/main" id="{EBEF8340-BD26-4016-B1B1-9BFC9B942749}"/>
              </a:ext>
            </a:extLst>
          </p:cNvPr>
          <p:cNvPicPr>
            <a:picLocks noGrp="1" noChangeAspect="1"/>
          </p:cNvPicPr>
          <p:nvPr>
            <p:ph type="pic" sz="quarter" idx="13"/>
          </p:nvPr>
        </p:nvPicPr>
        <p:blipFill rotWithShape="1">
          <a:blip r:embed="rId2"/>
          <a:srcRect t="19596" r="1" b="1"/>
          <a:stretch/>
        </p:blipFill>
        <p:spPr>
          <a:xfrm>
            <a:off x="241300" y="106251"/>
            <a:ext cx="11704320" cy="3764276"/>
          </a:xfrm>
          <a:prstGeom prst="rect">
            <a:avLst/>
          </a:prstGeom>
        </p:spPr>
      </p:pic>
      <p:pic>
        <p:nvPicPr>
          <p:cNvPr id="8" name="Picture 7">
            <a:extLst>
              <a:ext uri="{FF2B5EF4-FFF2-40B4-BE49-F238E27FC236}">
                <a16:creationId xmlns:a16="http://schemas.microsoft.com/office/drawing/2014/main" id="{EB09280D-CFCC-3B6B-BA84-6814A6C8F4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7489" y="5504598"/>
            <a:ext cx="1425946" cy="497205"/>
          </a:xfrm>
          <a:prstGeom prst="rect">
            <a:avLst/>
          </a:prstGeom>
          <a:noFill/>
          <a:ln>
            <a:noFill/>
          </a:ln>
        </p:spPr>
      </p:pic>
      <p:pic>
        <p:nvPicPr>
          <p:cNvPr id="9" name="Picture 8">
            <a:extLst>
              <a:ext uri="{FF2B5EF4-FFF2-40B4-BE49-F238E27FC236}">
                <a16:creationId xmlns:a16="http://schemas.microsoft.com/office/drawing/2014/main" id="{A9328D65-8B3C-E457-771A-46A5CEC1241B}"/>
              </a:ext>
            </a:extLst>
          </p:cNvPr>
          <p:cNvPicPr>
            <a:picLocks noChangeAspect="1"/>
          </p:cNvPicPr>
          <p:nvPr/>
        </p:nvPicPr>
        <p:blipFill>
          <a:blip r:embed="rId4"/>
          <a:stretch>
            <a:fillRect/>
          </a:stretch>
        </p:blipFill>
        <p:spPr>
          <a:xfrm>
            <a:off x="726085" y="4816470"/>
            <a:ext cx="1221248" cy="1185333"/>
          </a:xfrm>
          <a:prstGeom prst="rect">
            <a:avLst/>
          </a:prstGeom>
        </p:spPr>
      </p:pic>
    </p:spTree>
    <p:extLst>
      <p:ext uri="{BB962C8B-B14F-4D97-AF65-F5344CB8AC3E}">
        <p14:creationId xmlns:p14="http://schemas.microsoft.com/office/powerpoint/2010/main" val="199708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2FAC-209F-8FE8-3DC0-A89041F2977D}"/>
              </a:ext>
            </a:extLst>
          </p:cNvPr>
          <p:cNvSpPr>
            <a:spLocks noGrp="1"/>
          </p:cNvSpPr>
          <p:nvPr>
            <p:ph type="title"/>
          </p:nvPr>
        </p:nvSpPr>
        <p:spPr/>
        <p:txBody>
          <a:bodyPr/>
          <a:lstStyle/>
          <a:p>
            <a:r>
              <a:rPr lang="en-US" dirty="0"/>
              <a:t>Grant Expectations</a:t>
            </a:r>
          </a:p>
        </p:txBody>
      </p:sp>
      <p:sp>
        <p:nvSpPr>
          <p:cNvPr id="3" name="Content Placeholder 2">
            <a:extLst>
              <a:ext uri="{FF2B5EF4-FFF2-40B4-BE49-F238E27FC236}">
                <a16:creationId xmlns:a16="http://schemas.microsoft.com/office/drawing/2014/main" id="{C511C311-6554-E8B8-CE2B-D5910D777A02}"/>
              </a:ext>
            </a:extLst>
          </p:cNvPr>
          <p:cNvSpPr>
            <a:spLocks noGrp="1"/>
          </p:cNvSpPr>
          <p:nvPr>
            <p:ph idx="1"/>
          </p:nvPr>
        </p:nvSpPr>
        <p:spPr/>
        <p:txBody>
          <a:bodyPr>
            <a:noAutofit/>
          </a:bodyPr>
          <a:lstStyle/>
          <a:p>
            <a:r>
              <a:rPr lang="en-US" sz="1400" dirty="0"/>
              <a:t>ADRCs awarded funding under this 2103 grant are expected to: </a:t>
            </a:r>
          </a:p>
          <a:p>
            <a:pPr lvl="1"/>
            <a:r>
              <a:rPr lang="en-US" sz="1400" dirty="0"/>
              <a:t>Refrain from discrimination based on race, ethnicity, sex, sexual orientation, gender identity/expression, age, and national origin in their staffing policies, use of volunteers, and provision of services.</a:t>
            </a:r>
          </a:p>
          <a:p>
            <a:pPr lvl="1"/>
            <a:r>
              <a:rPr lang="en-US" sz="1400" dirty="0"/>
              <a:t>Use resources in the manner described.</a:t>
            </a:r>
          </a:p>
          <a:p>
            <a:pPr lvl="1"/>
            <a:r>
              <a:rPr lang="en-US" sz="1400" dirty="0"/>
              <a:t>Uphold public health practices and trauma-informed approaches in carrying forth this work. </a:t>
            </a:r>
          </a:p>
          <a:p>
            <a:pPr lvl="1"/>
            <a:r>
              <a:rPr lang="en-US" sz="1400" dirty="0"/>
              <a:t>Use culturally appropriate and relevant messaging and services. </a:t>
            </a:r>
          </a:p>
          <a:p>
            <a:pPr lvl="1"/>
            <a:r>
              <a:rPr lang="en-US" sz="1400" dirty="0"/>
              <a:t>Utilize technical assistance and capacity building support from DHS as needed. </a:t>
            </a:r>
          </a:p>
          <a:p>
            <a:pPr lvl="1"/>
            <a:r>
              <a:rPr lang="en-US" sz="1400" dirty="0"/>
              <a:t>Submit quarterly reports on the number of community health workers and other partners engaged or mobilized; a template will be provided. </a:t>
            </a:r>
          </a:p>
          <a:p>
            <a:pPr lvl="1"/>
            <a:r>
              <a:rPr lang="en-US" sz="1400" dirty="0"/>
              <a:t>Submit a final report on activities, a success story, and lessons learned (including ideas for potential action to further advance health equity or reduce disparities in your community) no later than June 30, 2023. </a:t>
            </a:r>
          </a:p>
          <a:p>
            <a:pPr lvl="1"/>
            <a:r>
              <a:rPr lang="en-US" sz="1400" dirty="0"/>
              <a:t>Prepare and submit regular expense reports (at least quarterly).</a:t>
            </a:r>
          </a:p>
        </p:txBody>
      </p:sp>
      <p:sp>
        <p:nvSpPr>
          <p:cNvPr id="6" name="Slide Number Placeholder 5">
            <a:extLst>
              <a:ext uri="{FF2B5EF4-FFF2-40B4-BE49-F238E27FC236}">
                <a16:creationId xmlns:a16="http://schemas.microsoft.com/office/drawing/2014/main" id="{B02D2253-7B47-0237-253B-7FF90DACFD95}"/>
              </a:ext>
            </a:extLst>
          </p:cNvPr>
          <p:cNvSpPr>
            <a:spLocks noGrp="1"/>
          </p:cNvSpPr>
          <p:nvPr>
            <p:ph type="sldNum" sz="quarter" idx="12"/>
          </p:nvPr>
        </p:nvSpPr>
        <p:spPr/>
        <p:txBody>
          <a:bodyPr/>
          <a:lstStyle/>
          <a:p>
            <a:fld id="{2CE3A3B8-2F06-4F6D-9F64-963208E64FA0}" type="slidenum">
              <a:rPr lang="en-US" smtClean="0"/>
              <a:t>10</a:t>
            </a:fld>
            <a:endParaRPr lang="en-US"/>
          </a:p>
        </p:txBody>
      </p:sp>
    </p:spTree>
    <p:extLst>
      <p:ext uri="{BB962C8B-B14F-4D97-AF65-F5344CB8AC3E}">
        <p14:creationId xmlns:p14="http://schemas.microsoft.com/office/powerpoint/2010/main" val="2834725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80EA-7305-ACAC-4023-21875C36B88E}"/>
              </a:ext>
            </a:extLst>
          </p:cNvPr>
          <p:cNvSpPr>
            <a:spLocks noGrp="1"/>
          </p:cNvSpPr>
          <p:nvPr>
            <p:ph type="title"/>
          </p:nvPr>
        </p:nvSpPr>
        <p:spPr/>
        <p:txBody>
          <a:bodyPr/>
          <a:lstStyle/>
          <a:p>
            <a:r>
              <a:rPr lang="en-US" dirty="0"/>
              <a:t>Allowable Uses of Funding</a:t>
            </a:r>
          </a:p>
        </p:txBody>
      </p:sp>
      <p:sp>
        <p:nvSpPr>
          <p:cNvPr id="3" name="Content Placeholder 2">
            <a:extLst>
              <a:ext uri="{FF2B5EF4-FFF2-40B4-BE49-F238E27FC236}">
                <a16:creationId xmlns:a16="http://schemas.microsoft.com/office/drawing/2014/main" id="{1A48C820-B217-E8B7-3328-75DB4A65D75A}"/>
              </a:ext>
            </a:extLst>
          </p:cNvPr>
          <p:cNvSpPr>
            <a:spLocks noGrp="1"/>
          </p:cNvSpPr>
          <p:nvPr>
            <p:ph idx="1"/>
          </p:nvPr>
        </p:nvSpPr>
        <p:spPr/>
        <p:txBody>
          <a:bodyPr>
            <a:normAutofit fontScale="70000" lnSpcReduction="20000"/>
          </a:bodyPr>
          <a:lstStyle/>
          <a:p>
            <a:pPr marL="0" indent="0">
              <a:buNone/>
            </a:pPr>
            <a:r>
              <a:rPr lang="en-US" b="1" i="1" dirty="0"/>
              <a:t>All expenses must be reasonable and necessary to the success of this program.  Examples of allowable expenses include: </a:t>
            </a:r>
          </a:p>
          <a:p>
            <a:pPr marL="0" indent="0">
              <a:buNone/>
            </a:pPr>
            <a:r>
              <a:rPr lang="en-US" sz="2300" dirty="0"/>
              <a:t>• Personnel (salary/wages, fringe benefits). </a:t>
            </a:r>
          </a:p>
          <a:p>
            <a:pPr marL="0" indent="0">
              <a:buNone/>
            </a:pPr>
            <a:r>
              <a:rPr lang="en-US" sz="2300" dirty="0"/>
              <a:t>• Necessary travel for purposes of grant activities. </a:t>
            </a:r>
          </a:p>
          <a:p>
            <a:pPr marL="0" indent="0">
              <a:buNone/>
            </a:pPr>
            <a:r>
              <a:rPr lang="en-US" sz="2300" dirty="0"/>
              <a:t>• Supplies (for example, office supplies, technology under $5,000, and community outreach materials). </a:t>
            </a:r>
          </a:p>
          <a:p>
            <a:pPr marL="0" indent="0">
              <a:buNone/>
            </a:pPr>
            <a:r>
              <a:rPr lang="en-US" sz="2300" dirty="0"/>
              <a:t>• Contractual costs (for example, contract staff or vendors). </a:t>
            </a:r>
          </a:p>
          <a:p>
            <a:pPr marL="0" indent="0">
              <a:buNone/>
            </a:pPr>
            <a:r>
              <a:rPr lang="en-US" sz="2300" dirty="0"/>
              <a:t>• Training and professional development of staff. </a:t>
            </a:r>
          </a:p>
          <a:p>
            <a:pPr marL="0" indent="0">
              <a:buNone/>
            </a:pPr>
            <a:r>
              <a:rPr lang="en-US" sz="2300" dirty="0"/>
              <a:t>• Indirect expenses benefitting multiple projects/activities. Indirect rates equal to that approved by recipients’ cognizant agency may be used. Lacking a current, approved Indirect Rate Agreement, the rate used must be no more than 10% of the total proposed project budget. </a:t>
            </a:r>
          </a:p>
          <a:p>
            <a:pPr marL="0" indent="0">
              <a:buNone/>
            </a:pPr>
            <a:r>
              <a:rPr lang="en-US" sz="2300" dirty="0"/>
              <a:t>• Translation and production or printing services.</a:t>
            </a:r>
          </a:p>
        </p:txBody>
      </p:sp>
      <p:sp>
        <p:nvSpPr>
          <p:cNvPr id="6" name="Slide Number Placeholder 5">
            <a:extLst>
              <a:ext uri="{FF2B5EF4-FFF2-40B4-BE49-F238E27FC236}">
                <a16:creationId xmlns:a16="http://schemas.microsoft.com/office/drawing/2014/main" id="{D831AF84-56F7-BEEC-7E96-A766B43DADBD}"/>
              </a:ext>
            </a:extLst>
          </p:cNvPr>
          <p:cNvSpPr>
            <a:spLocks noGrp="1"/>
          </p:cNvSpPr>
          <p:nvPr>
            <p:ph type="sldNum" sz="quarter" idx="12"/>
          </p:nvPr>
        </p:nvSpPr>
        <p:spPr/>
        <p:txBody>
          <a:bodyPr/>
          <a:lstStyle/>
          <a:p>
            <a:fld id="{2CE3A3B8-2F06-4F6D-9F64-963208E64FA0}" type="slidenum">
              <a:rPr lang="en-US" smtClean="0"/>
              <a:t>11</a:t>
            </a:fld>
            <a:endParaRPr lang="en-US"/>
          </a:p>
        </p:txBody>
      </p:sp>
    </p:spTree>
    <p:extLst>
      <p:ext uri="{BB962C8B-B14F-4D97-AF65-F5344CB8AC3E}">
        <p14:creationId xmlns:p14="http://schemas.microsoft.com/office/powerpoint/2010/main" val="727089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5807317B-B371-4946-B197-BC39BD6CA579}"/>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p:pic>
      <p:sp>
        <p:nvSpPr>
          <p:cNvPr id="21" name="Title 20">
            <a:extLst>
              <a:ext uri="{FF2B5EF4-FFF2-40B4-BE49-F238E27FC236}">
                <a16:creationId xmlns:a16="http://schemas.microsoft.com/office/drawing/2014/main" id="{204DAC84-837C-40BB-8177-C1D5A4092E2C}"/>
              </a:ext>
            </a:extLst>
          </p:cNvPr>
          <p:cNvSpPr>
            <a:spLocks noGrp="1"/>
          </p:cNvSpPr>
          <p:nvPr>
            <p:ph type="ctrTitle"/>
          </p:nvPr>
        </p:nvSpPr>
        <p:spPr>
          <a:xfrm>
            <a:off x="476734" y="430621"/>
            <a:ext cx="2915296" cy="5589181"/>
          </a:xfrm>
        </p:spPr>
        <p:txBody>
          <a:bodyPr>
            <a:normAutofit/>
          </a:bodyPr>
          <a:lstStyle/>
          <a:p>
            <a:r>
              <a:rPr lang="en-US" sz="5300" dirty="0">
                <a:solidFill>
                  <a:srgbClr val="808000"/>
                </a:solidFill>
              </a:rPr>
              <a:t>You have two hands. </a:t>
            </a:r>
            <a:br>
              <a:rPr lang="en-US" sz="5300" dirty="0">
                <a:solidFill>
                  <a:srgbClr val="808000"/>
                </a:solidFill>
              </a:rPr>
            </a:br>
            <a:r>
              <a:rPr lang="en-US" i="1" dirty="0">
                <a:solidFill>
                  <a:srgbClr val="808000"/>
                </a:solidFill>
              </a:rPr>
              <a:t>One to help yourself, </a:t>
            </a:r>
            <a:br>
              <a:rPr lang="en-US" i="1" dirty="0">
                <a:solidFill>
                  <a:srgbClr val="808000"/>
                </a:solidFill>
              </a:rPr>
            </a:br>
            <a:r>
              <a:rPr lang="en-US" i="1" dirty="0">
                <a:solidFill>
                  <a:srgbClr val="808000"/>
                </a:solidFill>
              </a:rPr>
              <a:t>and the second to help others</a:t>
            </a:r>
            <a:r>
              <a:rPr lang="en-US" dirty="0">
                <a:solidFill>
                  <a:srgbClr val="808000"/>
                </a:solidFill>
              </a:rPr>
              <a:t>.   </a:t>
            </a:r>
            <a:r>
              <a:rPr lang="en-US" sz="500" dirty="0"/>
              <a:t>Quotediary.ME                                            </a:t>
            </a:r>
            <a:endParaRPr lang="en-US" dirty="0"/>
          </a:p>
        </p:txBody>
      </p:sp>
      <p:sp>
        <p:nvSpPr>
          <p:cNvPr id="20" name="Slide Number Placeholder 19">
            <a:extLst>
              <a:ext uri="{FF2B5EF4-FFF2-40B4-BE49-F238E27FC236}">
                <a16:creationId xmlns:a16="http://schemas.microsoft.com/office/drawing/2014/main" id="{56047088-86BC-474E-9B17-B77EC1581A72}"/>
              </a:ext>
            </a:extLst>
          </p:cNvPr>
          <p:cNvSpPr>
            <a:spLocks noGrp="1"/>
          </p:cNvSpPr>
          <p:nvPr>
            <p:ph type="sldNum" sz="quarter" idx="13"/>
          </p:nvPr>
        </p:nvSpPr>
        <p:spPr/>
        <p:txBody>
          <a:bodyPr/>
          <a:lstStyle/>
          <a:p>
            <a:fld id="{FB5BC9EA-4FEE-444B-92CE-4488B20DCBA7}" type="slidenum">
              <a:rPr lang="en-US" smtClean="0"/>
              <a:pPr/>
              <a:t>12</a:t>
            </a:fld>
            <a:endParaRPr lang="en-US" dirty="0"/>
          </a:p>
        </p:txBody>
      </p:sp>
      <p:grpSp>
        <p:nvGrpSpPr>
          <p:cNvPr id="67" name="Group 66">
            <a:extLst>
              <a:ext uri="{FF2B5EF4-FFF2-40B4-BE49-F238E27FC236}">
                <a16:creationId xmlns:a16="http://schemas.microsoft.com/office/drawing/2014/main" id="{0740EB13-AAB4-4A6B-86CB-5C5DE11EEEBC}"/>
              </a:ext>
              <a:ext uri="{C183D7F6-B498-43B3-948B-1728B52AA6E4}">
                <adec:decorative xmlns:adec="http://schemas.microsoft.com/office/drawing/2017/decorative" val="1"/>
              </a:ext>
            </a:extLst>
          </p:cNvPr>
          <p:cNvGrpSpPr/>
          <p:nvPr/>
        </p:nvGrpSpPr>
        <p:grpSpPr>
          <a:xfrm>
            <a:off x="198583" y="239231"/>
            <a:ext cx="4547155" cy="6188148"/>
            <a:chOff x="7277099" y="334926"/>
            <a:chExt cx="4547155" cy="6188148"/>
          </a:xfrm>
        </p:grpSpPr>
        <p:sp>
          <p:nvSpPr>
            <p:cNvPr id="68" name="Rectangle 67">
              <a:extLst>
                <a:ext uri="{FF2B5EF4-FFF2-40B4-BE49-F238E27FC236}">
                  <a16:creationId xmlns:a16="http://schemas.microsoft.com/office/drawing/2014/main" id="{79AB9241-039C-4FF2-AECC-BABC335E3DE0}"/>
                </a:ext>
              </a:extLst>
            </p:cNvPr>
            <p:cNvSpPr/>
            <p:nvPr/>
          </p:nvSpPr>
          <p:spPr>
            <a:xfrm>
              <a:off x="7277099" y="334926"/>
              <a:ext cx="4547155" cy="6188148"/>
            </a:xfrm>
            <a:prstGeom prst="rect">
              <a:avLst/>
            </a:prstGeom>
            <a:noFill/>
            <a:ln>
              <a:solidFill>
                <a:srgbClr val="FFFFFF"/>
              </a:solid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7D18A629-23DA-4189-AD51-B95E5BCC564C}"/>
                </a:ext>
              </a:extLst>
            </p:cNvPr>
            <p:cNvCxnSpPr>
              <a:cxnSpLocks/>
            </p:cNvCxnSpPr>
            <p:nvPr/>
          </p:nvCxnSpPr>
          <p:spPr>
            <a:xfrm>
              <a:off x="10748698" y="334926"/>
              <a:ext cx="0" cy="6188148"/>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6B2BA3-41A2-4270-966C-E52762F95C7E}"/>
                </a:ext>
              </a:extLst>
            </p:cNvPr>
            <p:cNvCxnSpPr>
              <a:cxnSpLocks/>
            </p:cNvCxnSpPr>
            <p:nvPr/>
          </p:nvCxnSpPr>
          <p:spPr>
            <a:xfrm>
              <a:off x="7277100" y="4991100"/>
              <a:ext cx="3471597" cy="0"/>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60ABC38-AF6D-4F2F-82EB-C5F69F10F667}"/>
                </a:ext>
              </a:extLst>
            </p:cNvPr>
            <p:cNvCxnSpPr>
              <a:cxnSpLocks/>
            </p:cNvCxnSpPr>
            <p:nvPr/>
          </p:nvCxnSpPr>
          <p:spPr>
            <a:xfrm>
              <a:off x="7277100" y="6047437"/>
              <a:ext cx="3471598" cy="0"/>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34229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2CA1E89-F74D-4164-B92E-2F5324CCDDE7}"/>
              </a:ext>
            </a:extLst>
          </p:cNvPr>
          <p:cNvSpPr>
            <a:spLocks noGrp="1"/>
          </p:cNvSpPr>
          <p:nvPr>
            <p:ph type="ctrTitle"/>
          </p:nvPr>
        </p:nvSpPr>
        <p:spPr>
          <a:xfrm>
            <a:off x="1711627" y="1696663"/>
            <a:ext cx="8145533" cy="1644743"/>
          </a:xfrm>
        </p:spPr>
        <p:txBody>
          <a:bodyPr>
            <a:normAutofit/>
          </a:bodyPr>
          <a:lstStyle/>
          <a:p>
            <a:r>
              <a:rPr lang="en-US" sz="6600" dirty="0"/>
              <a:t>Success Story </a:t>
            </a:r>
          </a:p>
        </p:txBody>
      </p:sp>
      <p:sp>
        <p:nvSpPr>
          <p:cNvPr id="43" name="Slide Number Placeholder 42">
            <a:extLst>
              <a:ext uri="{FF2B5EF4-FFF2-40B4-BE49-F238E27FC236}">
                <a16:creationId xmlns:a16="http://schemas.microsoft.com/office/drawing/2014/main" id="{6A41C43B-C2F7-4C15-9A68-278D666DA326}"/>
              </a:ext>
            </a:extLst>
          </p:cNvPr>
          <p:cNvSpPr>
            <a:spLocks noGrp="1"/>
          </p:cNvSpPr>
          <p:nvPr>
            <p:ph type="sldNum" sz="quarter" idx="12"/>
          </p:nvPr>
        </p:nvSpPr>
        <p:spPr/>
        <p:txBody>
          <a:bodyPr/>
          <a:lstStyle/>
          <a:p>
            <a:fld id="{CE0B4D92-8F8B-47B9-9884-2F4ECA2EC99E}" type="slidenum">
              <a:rPr lang="en-US" smtClean="0"/>
              <a:pPr/>
              <a:t>13</a:t>
            </a:fld>
            <a:endParaRPr lang="en-US" dirty="0"/>
          </a:p>
        </p:txBody>
      </p:sp>
      <p:pic>
        <p:nvPicPr>
          <p:cNvPr id="1026" name="Picture 2" descr="101 Inspiring Quotes From the Most Successful People in History | Inc.com">
            <a:extLst>
              <a:ext uri="{FF2B5EF4-FFF2-40B4-BE49-F238E27FC236}">
                <a16:creationId xmlns:a16="http://schemas.microsoft.com/office/drawing/2014/main" id="{F1B068F3-B433-6B0F-65D7-3BD0281BB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643" y="422696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19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030B4-096D-9A6F-4E5A-48B330419348}"/>
              </a:ext>
            </a:extLst>
          </p:cNvPr>
          <p:cNvSpPr>
            <a:spLocks noGrp="1"/>
          </p:cNvSpPr>
          <p:nvPr>
            <p:ph type="sldNum" sz="quarter" idx="12"/>
          </p:nvPr>
        </p:nvSpPr>
        <p:spPr/>
        <p:txBody>
          <a:bodyPr/>
          <a:lstStyle/>
          <a:p>
            <a:fld id="{2CE3A3B8-2F06-4F6D-9F64-963208E64FA0}" type="slidenum">
              <a:rPr lang="en-US" smtClean="0"/>
              <a:t>14</a:t>
            </a:fld>
            <a:endParaRPr lang="en-US"/>
          </a:p>
        </p:txBody>
      </p:sp>
      <p:sp>
        <p:nvSpPr>
          <p:cNvPr id="5" name="TextBox 4">
            <a:extLst>
              <a:ext uri="{FF2B5EF4-FFF2-40B4-BE49-F238E27FC236}">
                <a16:creationId xmlns:a16="http://schemas.microsoft.com/office/drawing/2014/main" id="{552C1938-25AA-6BEA-2143-E90F0CD5717E}"/>
              </a:ext>
            </a:extLst>
          </p:cNvPr>
          <p:cNvSpPr txBox="1"/>
          <p:nvPr/>
        </p:nvSpPr>
        <p:spPr>
          <a:xfrm>
            <a:off x="1043709" y="886691"/>
            <a:ext cx="5624946" cy="1077218"/>
          </a:xfrm>
          <a:prstGeom prst="rect">
            <a:avLst/>
          </a:prstGeom>
          <a:noFill/>
        </p:spPr>
        <p:txBody>
          <a:bodyPr wrap="square" rtlCol="0">
            <a:spAutoFit/>
          </a:bodyPr>
          <a:lstStyle/>
          <a:p>
            <a:endParaRPr lang="en-US" sz="3200" dirty="0"/>
          </a:p>
          <a:p>
            <a:r>
              <a:rPr lang="en-US" sz="3200" dirty="0"/>
              <a:t>How do I connect with a CHW?</a:t>
            </a:r>
          </a:p>
        </p:txBody>
      </p:sp>
      <p:sp>
        <p:nvSpPr>
          <p:cNvPr id="6" name="TextBox 5">
            <a:extLst>
              <a:ext uri="{FF2B5EF4-FFF2-40B4-BE49-F238E27FC236}">
                <a16:creationId xmlns:a16="http://schemas.microsoft.com/office/drawing/2014/main" id="{3E7D374C-2A11-94B7-6ABF-51B6F6249BEB}"/>
              </a:ext>
            </a:extLst>
          </p:cNvPr>
          <p:cNvSpPr txBox="1"/>
          <p:nvPr/>
        </p:nvSpPr>
        <p:spPr>
          <a:xfrm>
            <a:off x="2732198" y="2459504"/>
            <a:ext cx="5911273" cy="1938992"/>
          </a:xfrm>
          <a:prstGeom prst="rect">
            <a:avLst/>
          </a:prstGeom>
          <a:noFill/>
        </p:spPr>
        <p:txBody>
          <a:bodyPr wrap="square" rtlCol="0">
            <a:spAutoFit/>
          </a:bodyPr>
          <a:lstStyle/>
          <a:p>
            <a:pPr marL="285750" indent="-285750">
              <a:buFont typeface="Wingdings" panose="05000000000000000000" pitchFamily="2" charset="2"/>
              <a:buChar char="§"/>
            </a:pPr>
            <a:r>
              <a:rPr lang="en-US" sz="2400" dirty="0"/>
              <a:t>No formal process to refer </a:t>
            </a:r>
          </a:p>
          <a:p>
            <a:pPr marL="285750" indent="-285750">
              <a:buFont typeface="Wingdings" panose="05000000000000000000" pitchFamily="2" charset="2"/>
              <a:buChar char="§"/>
            </a:pPr>
            <a:r>
              <a:rPr lang="en-US" sz="2400" dirty="0"/>
              <a:t>Call the ADRC 715-284-3978</a:t>
            </a:r>
          </a:p>
          <a:p>
            <a:pPr marL="285750" indent="-285750">
              <a:buFont typeface="Wingdings" panose="05000000000000000000" pitchFamily="2" charset="2"/>
              <a:buChar char="§"/>
            </a:pPr>
            <a:r>
              <a:rPr lang="en-US" sz="2400" dirty="0"/>
              <a:t>CHW role is more of a connection piece than a referral process</a:t>
            </a:r>
          </a:p>
          <a:p>
            <a:pPr marL="285750" indent="-285750">
              <a:buFont typeface="Wingdings" panose="05000000000000000000" pitchFamily="2" charset="2"/>
              <a:buChar char="§"/>
            </a:pPr>
            <a:r>
              <a:rPr lang="en-US" sz="2400" dirty="0"/>
              <a:t>	Process of ADRC </a:t>
            </a:r>
          </a:p>
        </p:txBody>
      </p:sp>
      <p:pic>
        <p:nvPicPr>
          <p:cNvPr id="3" name="Picture 2">
            <a:extLst>
              <a:ext uri="{FF2B5EF4-FFF2-40B4-BE49-F238E27FC236}">
                <a16:creationId xmlns:a16="http://schemas.microsoft.com/office/drawing/2014/main" id="{A787808A-DE11-BD37-E9F0-A69B919635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26189" y="4122417"/>
            <a:ext cx="2339788" cy="1543348"/>
          </a:xfrm>
          <a:prstGeom prst="rect">
            <a:avLst/>
          </a:prstGeom>
        </p:spPr>
      </p:pic>
    </p:spTree>
    <p:extLst>
      <p:ext uri="{BB962C8B-B14F-4D97-AF65-F5344CB8AC3E}">
        <p14:creationId xmlns:p14="http://schemas.microsoft.com/office/powerpoint/2010/main" val="2765974692"/>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8B644-5F5A-4E5B-BA28-DE6E222EB900}"/>
              </a:ext>
            </a:extLst>
          </p:cNvPr>
          <p:cNvSpPr>
            <a:spLocks noGrp="1"/>
          </p:cNvSpPr>
          <p:nvPr>
            <p:ph type="ctrTitle"/>
          </p:nvPr>
        </p:nvSpPr>
        <p:spPr/>
        <p:txBody>
          <a:bodyPr/>
          <a:lstStyle/>
          <a:p>
            <a:br>
              <a:rPr lang="en-US" dirty="0"/>
            </a:br>
            <a:br>
              <a:rPr lang="en-US" dirty="0"/>
            </a:br>
            <a:r>
              <a:rPr lang="en-US" dirty="0"/>
              <a:t>Thank you</a:t>
            </a:r>
          </a:p>
        </p:txBody>
      </p:sp>
      <p:sp>
        <p:nvSpPr>
          <p:cNvPr id="3" name="Subtitle 2">
            <a:extLst>
              <a:ext uri="{FF2B5EF4-FFF2-40B4-BE49-F238E27FC236}">
                <a16:creationId xmlns:a16="http://schemas.microsoft.com/office/drawing/2014/main" id="{893C76A6-847B-4C82-B5E0-00AA09AD00A5}"/>
              </a:ext>
            </a:extLst>
          </p:cNvPr>
          <p:cNvSpPr>
            <a:spLocks noGrp="1"/>
          </p:cNvSpPr>
          <p:nvPr>
            <p:ph type="subTitle" idx="1"/>
          </p:nvPr>
        </p:nvSpPr>
        <p:spPr>
          <a:xfrm>
            <a:off x="585596" y="5078405"/>
            <a:ext cx="4635884" cy="812906"/>
          </a:xfrm>
        </p:spPr>
        <p:txBody>
          <a:bodyPr>
            <a:normAutofit fontScale="77500" lnSpcReduction="20000"/>
          </a:bodyPr>
          <a:lstStyle/>
          <a:p>
            <a:pPr algn="ctr"/>
            <a:r>
              <a:rPr lang="en-US" dirty="0"/>
              <a:t>Megan McCormick   </a:t>
            </a:r>
            <a:r>
              <a:rPr lang="en-US" dirty="0">
                <a:hlinkClick r:id="rId3"/>
              </a:rPr>
              <a:t>Megan.McCormick@jacksoncountywi.gov</a:t>
            </a:r>
            <a:r>
              <a:rPr lang="en-US" dirty="0"/>
              <a:t>  </a:t>
            </a:r>
            <a:r>
              <a:rPr lang="en-US" dirty="0">
                <a:hlinkClick r:id="rId4"/>
              </a:rPr>
              <a:t>www.adrcjacksoncounty.org</a:t>
            </a:r>
            <a:r>
              <a:rPr lang="en-US" dirty="0"/>
              <a:t> • 715-284-3978</a:t>
            </a:r>
          </a:p>
        </p:txBody>
      </p:sp>
      <p:pic>
        <p:nvPicPr>
          <p:cNvPr id="101" name="Picture Placeholder 100" descr="Office Desk with keyboard, pencil, notebook, reading glasses, phome">
            <a:extLst>
              <a:ext uri="{FF2B5EF4-FFF2-40B4-BE49-F238E27FC236}">
                <a16:creationId xmlns:a16="http://schemas.microsoft.com/office/drawing/2014/main" id="{FB375E85-E1B2-43CF-B21B-9B8C2110B7FD}"/>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val="0"/>
              </a:ext>
            </a:extLst>
          </a:blip>
          <a:srcRect l="61" r="61"/>
          <a:stretch/>
        </p:blipFill>
        <p:spPr>
          <a:xfrm>
            <a:off x="6509220" y="606750"/>
            <a:ext cx="4051251" cy="5330813"/>
          </a:xfrm>
        </p:spPr>
      </p:pic>
      <p:sp>
        <p:nvSpPr>
          <p:cNvPr id="29" name="Slide Number Placeholder 28">
            <a:extLst>
              <a:ext uri="{FF2B5EF4-FFF2-40B4-BE49-F238E27FC236}">
                <a16:creationId xmlns:a16="http://schemas.microsoft.com/office/drawing/2014/main" id="{A71A34B9-CDBE-4F6F-A2CD-04C420DB3455}"/>
              </a:ext>
            </a:extLst>
          </p:cNvPr>
          <p:cNvSpPr>
            <a:spLocks noGrp="1"/>
          </p:cNvSpPr>
          <p:nvPr>
            <p:ph type="sldNum" sz="quarter" idx="12"/>
          </p:nvPr>
        </p:nvSpPr>
        <p:spPr/>
        <p:txBody>
          <a:bodyPr/>
          <a:lstStyle/>
          <a:p>
            <a:fld id="{42B7CBA4-B6F8-42AF-9F87-A3019C537482}" type="slidenum">
              <a:rPr lang="en-US" smtClean="0"/>
              <a:pPr/>
              <a:t>15</a:t>
            </a:fld>
            <a:endParaRPr lang="en-US" dirty="0"/>
          </a:p>
        </p:txBody>
      </p:sp>
      <p:pic>
        <p:nvPicPr>
          <p:cNvPr id="8" name="Picture 7">
            <a:extLst>
              <a:ext uri="{FF2B5EF4-FFF2-40B4-BE49-F238E27FC236}">
                <a16:creationId xmlns:a16="http://schemas.microsoft.com/office/drawing/2014/main" id="{AD8D50F6-43D4-BDDA-0E25-C0E651040A3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67287" y="5568159"/>
            <a:ext cx="1230987" cy="429226"/>
          </a:xfrm>
          <a:prstGeom prst="rect">
            <a:avLst/>
          </a:prstGeom>
          <a:noFill/>
          <a:ln>
            <a:noFill/>
          </a:ln>
        </p:spPr>
      </p:pic>
    </p:spTree>
    <p:extLst>
      <p:ext uri="{BB962C8B-B14F-4D97-AF65-F5344CB8AC3E}">
        <p14:creationId xmlns:p14="http://schemas.microsoft.com/office/powerpoint/2010/main" val="16044826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9" name="Group 11">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0" name="Straight Connector 17">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1" name="Rectangle 19">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1">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3" name="Picture 22">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23">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4" name="Picture 25">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D685E85-E306-A589-360E-697B8338421E}"/>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2800" dirty="0">
                <a:solidFill>
                  <a:srgbClr val="262626"/>
                </a:solidFill>
              </a:rPr>
              <a:t>What is a Community Health Worker?</a:t>
            </a:r>
          </a:p>
        </p:txBody>
      </p:sp>
      <p:cxnSp>
        <p:nvCxnSpPr>
          <p:cNvPr id="28" name="Straight Connector 27">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68CA2C8-BB6E-C6CB-CC5B-3B5466A6CF3E}"/>
              </a:ext>
            </a:extLst>
          </p:cNvPr>
          <p:cNvSpPr txBox="1"/>
          <p:nvPr/>
        </p:nvSpPr>
        <p:spPr>
          <a:xfrm>
            <a:off x="1295401" y="2493774"/>
            <a:ext cx="3660057" cy="3382094"/>
          </a:xfrm>
          <a:prstGeom prst="rect">
            <a:avLst/>
          </a:prstGeom>
        </p:spPr>
        <p:txBody>
          <a:bodyPr vert="horz" lIns="91440" tIns="45720" rIns="91440" bIns="45720" rtlCol="0" anchor="t">
            <a:normAutofit fontScale="92500"/>
          </a:bodyPr>
          <a:lstStyle/>
          <a:p>
            <a:pPr algn="ctr">
              <a:lnSpc>
                <a:spcPct val="90000"/>
              </a:lnSpc>
              <a:spcBef>
                <a:spcPct val="20000"/>
              </a:spcBef>
              <a:spcAft>
                <a:spcPts val="600"/>
              </a:spcAft>
              <a:buClr>
                <a:schemeClr val="accent1"/>
              </a:buClr>
              <a:buSzPct val="115000"/>
              <a:buFont typeface="Arial"/>
              <a:buChar char="•"/>
            </a:pPr>
            <a:r>
              <a:rPr lang="en-US" sz="1500" dirty="0">
                <a:solidFill>
                  <a:srgbClr val="262626"/>
                </a:solidFill>
              </a:rPr>
              <a:t>Frontline worker who is a trusted member of and/or has an unusually close understanding of the community served. </a:t>
            </a:r>
          </a:p>
          <a:p>
            <a:pPr algn="ctr">
              <a:lnSpc>
                <a:spcPct val="90000"/>
              </a:lnSpc>
              <a:spcBef>
                <a:spcPct val="20000"/>
              </a:spcBef>
              <a:spcAft>
                <a:spcPts val="600"/>
              </a:spcAft>
              <a:buClr>
                <a:schemeClr val="accent1"/>
              </a:buClr>
              <a:buSzPct val="115000"/>
              <a:buFont typeface="Arial"/>
              <a:buChar char="•"/>
            </a:pPr>
            <a:endParaRPr lang="en-US" sz="1500" dirty="0">
              <a:solidFill>
                <a:srgbClr val="262626"/>
              </a:solidFill>
            </a:endParaRPr>
          </a:p>
          <a:p>
            <a:pPr algn="ctr">
              <a:lnSpc>
                <a:spcPct val="90000"/>
              </a:lnSpc>
              <a:spcBef>
                <a:spcPct val="20000"/>
              </a:spcBef>
              <a:spcAft>
                <a:spcPts val="600"/>
              </a:spcAft>
              <a:buClr>
                <a:schemeClr val="accent1"/>
              </a:buClr>
              <a:buSzPct val="115000"/>
              <a:buFont typeface="Arial"/>
              <a:buChar char="•"/>
            </a:pPr>
            <a:r>
              <a:rPr lang="en-US" sz="1500" dirty="0">
                <a:solidFill>
                  <a:srgbClr val="262626"/>
                </a:solidFill>
              </a:rPr>
              <a:t>Serves as a liaison/link/intermediary between health and human services to improve the quality and cultural competence of the service delivery in the target population of ADRC clients.</a:t>
            </a:r>
          </a:p>
          <a:p>
            <a:pPr algn="ctr">
              <a:lnSpc>
                <a:spcPct val="90000"/>
              </a:lnSpc>
              <a:spcBef>
                <a:spcPct val="20000"/>
              </a:spcBef>
              <a:spcAft>
                <a:spcPts val="600"/>
              </a:spcAft>
              <a:buClr>
                <a:schemeClr val="accent1"/>
              </a:buClr>
              <a:buSzPct val="115000"/>
              <a:buFont typeface="Arial"/>
              <a:buChar char="•"/>
            </a:pPr>
            <a:endParaRPr lang="en-US" sz="1500" dirty="0">
              <a:solidFill>
                <a:srgbClr val="262626"/>
              </a:solidFill>
            </a:endParaRPr>
          </a:p>
          <a:p>
            <a:pPr algn="ctr">
              <a:lnSpc>
                <a:spcPct val="90000"/>
              </a:lnSpc>
              <a:spcBef>
                <a:spcPct val="20000"/>
              </a:spcBef>
              <a:spcAft>
                <a:spcPts val="600"/>
              </a:spcAft>
              <a:buClr>
                <a:schemeClr val="accent1"/>
              </a:buClr>
              <a:buSzPct val="115000"/>
              <a:buFont typeface="Arial"/>
              <a:buChar char="•"/>
            </a:pPr>
            <a:r>
              <a:rPr lang="en-US" sz="1500" dirty="0">
                <a:solidFill>
                  <a:srgbClr val="262626"/>
                </a:solidFill>
              </a:rPr>
              <a:t>Builds individual and community capacity by increasing health knowledge and self-sufficiency through a range of activities, such as outreach, community education, informal counseling, social support and advocacy.</a:t>
            </a:r>
          </a:p>
          <a:p>
            <a:pPr algn="ctr">
              <a:lnSpc>
                <a:spcPct val="90000"/>
              </a:lnSpc>
              <a:spcBef>
                <a:spcPct val="20000"/>
              </a:spcBef>
              <a:spcAft>
                <a:spcPts val="600"/>
              </a:spcAft>
              <a:buClr>
                <a:schemeClr val="accent1"/>
              </a:buClr>
              <a:buSzPct val="115000"/>
              <a:buFont typeface="Arial"/>
              <a:buChar char="•"/>
            </a:pPr>
            <a:endParaRPr lang="en-US" sz="1200" dirty="0">
              <a:solidFill>
                <a:srgbClr val="262626"/>
              </a:solidFill>
            </a:endParaRPr>
          </a:p>
        </p:txBody>
      </p:sp>
      <p:pic>
        <p:nvPicPr>
          <p:cNvPr id="7" name="Picture 2" descr="What is Advocacy?">
            <a:extLst>
              <a:ext uri="{FF2B5EF4-FFF2-40B4-BE49-F238E27FC236}">
                <a16:creationId xmlns:a16="http://schemas.microsoft.com/office/drawing/2014/main" id="{6B2BE163-586C-48E0-5AE0-4440B5EBA73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18668" y="1883874"/>
            <a:ext cx="5469466" cy="3090248"/>
          </a:xfrm>
          <a:prstGeom prst="rect">
            <a:avLst/>
          </a:prstGeom>
          <a:solidFill>
            <a:srgbClr val="FFFFFF"/>
          </a:solidFill>
          <a:ln w="57150" cmpd="thickThin">
            <a:solidFill>
              <a:srgbClr val="7F7F7F"/>
            </a:solidFill>
            <a:miter lim="800000"/>
          </a:ln>
        </p:spPr>
      </p:pic>
      <p:sp>
        <p:nvSpPr>
          <p:cNvPr id="5" name="Slide Number Placeholder 4">
            <a:extLst>
              <a:ext uri="{FF2B5EF4-FFF2-40B4-BE49-F238E27FC236}">
                <a16:creationId xmlns:a16="http://schemas.microsoft.com/office/drawing/2014/main" id="{522DDD36-A862-07C9-6AE4-277513DC48AB}"/>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defTabSz="914400">
              <a:spcAft>
                <a:spcPts val="600"/>
              </a:spcAft>
            </a:pPr>
            <a:fld id="{2CE3A3B8-2F06-4F6D-9F64-963208E64FA0}" type="slidenum">
              <a:rPr lang="en-US">
                <a:solidFill>
                  <a:srgbClr val="000000"/>
                </a:solidFill>
              </a:rPr>
              <a:pPr defTabSz="914400">
                <a:spcAft>
                  <a:spcPts val="600"/>
                </a:spcAft>
              </a:pPr>
              <a:t>2</a:t>
            </a:fld>
            <a:endParaRPr lang="en-US">
              <a:solidFill>
                <a:srgbClr val="000000"/>
              </a:solidFill>
            </a:endParaRPr>
          </a:p>
        </p:txBody>
      </p:sp>
    </p:spTree>
    <p:extLst>
      <p:ext uri="{BB962C8B-B14F-4D97-AF65-F5344CB8AC3E}">
        <p14:creationId xmlns:p14="http://schemas.microsoft.com/office/powerpoint/2010/main" val="347693633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45B3-179E-5CBF-EEF3-FE69036EE02F}"/>
              </a:ext>
            </a:extLst>
          </p:cNvPr>
          <p:cNvSpPr>
            <a:spLocks noGrp="1"/>
          </p:cNvSpPr>
          <p:nvPr>
            <p:ph type="title"/>
          </p:nvPr>
        </p:nvSpPr>
        <p:spPr/>
        <p:txBody>
          <a:bodyPr/>
          <a:lstStyle/>
          <a:p>
            <a:r>
              <a:rPr lang="en-US" sz="4400" dirty="0">
                <a:solidFill>
                  <a:srgbClr val="808000"/>
                </a:solidFill>
              </a:rPr>
              <a:t>ADRC Mission</a:t>
            </a:r>
            <a:endParaRPr lang="en-US" dirty="0"/>
          </a:p>
        </p:txBody>
      </p:sp>
      <p:sp>
        <p:nvSpPr>
          <p:cNvPr id="3" name="Date Placeholder 2">
            <a:extLst>
              <a:ext uri="{FF2B5EF4-FFF2-40B4-BE49-F238E27FC236}">
                <a16:creationId xmlns:a16="http://schemas.microsoft.com/office/drawing/2014/main" id="{D435F096-7857-CA69-C6F0-19D836577108}"/>
              </a:ext>
            </a:extLst>
          </p:cNvPr>
          <p:cNvSpPr>
            <a:spLocks noGrp="1"/>
          </p:cNvSpPr>
          <p:nvPr>
            <p:ph type="dt" sz="half" idx="10"/>
          </p:nvPr>
        </p:nvSpPr>
        <p:spPr>
          <a:xfrm>
            <a:off x="709300" y="5969000"/>
            <a:ext cx="890545" cy="279400"/>
          </a:xfrm>
        </p:spPr>
        <p:txBody>
          <a:bodyPr/>
          <a:lstStyle/>
          <a:p>
            <a:fld id="{548B4137-12CC-4ED7-B955-83E7CA59EADA}" type="datetime4">
              <a:rPr lang="en-US" smtClean="0"/>
              <a:t>July 20, 2022</a:t>
            </a:fld>
            <a:endParaRPr lang="en-US" dirty="0"/>
          </a:p>
        </p:txBody>
      </p:sp>
      <p:sp>
        <p:nvSpPr>
          <p:cNvPr id="5" name="Slide Number Placeholder 4">
            <a:extLst>
              <a:ext uri="{FF2B5EF4-FFF2-40B4-BE49-F238E27FC236}">
                <a16:creationId xmlns:a16="http://schemas.microsoft.com/office/drawing/2014/main" id="{5BB0B675-1409-0780-9974-668951F650F8}"/>
              </a:ext>
            </a:extLst>
          </p:cNvPr>
          <p:cNvSpPr>
            <a:spLocks noGrp="1"/>
          </p:cNvSpPr>
          <p:nvPr>
            <p:ph type="sldNum" sz="quarter" idx="12"/>
          </p:nvPr>
        </p:nvSpPr>
        <p:spPr>
          <a:xfrm>
            <a:off x="11011927" y="5969000"/>
            <a:ext cx="542697" cy="279400"/>
          </a:xfrm>
        </p:spPr>
        <p:txBody>
          <a:bodyPr/>
          <a:lstStyle/>
          <a:p>
            <a:fld id="{2CE3A3B8-2F06-4F6D-9F64-963208E64FA0}" type="slidenum">
              <a:rPr lang="en-US" smtClean="0"/>
              <a:t>3</a:t>
            </a:fld>
            <a:endParaRPr lang="en-US" dirty="0"/>
          </a:p>
        </p:txBody>
      </p:sp>
      <p:sp>
        <p:nvSpPr>
          <p:cNvPr id="6" name="TextBox 5">
            <a:extLst>
              <a:ext uri="{FF2B5EF4-FFF2-40B4-BE49-F238E27FC236}">
                <a16:creationId xmlns:a16="http://schemas.microsoft.com/office/drawing/2014/main" id="{D423D578-4E8B-E885-12DA-4C38B1DB254D}"/>
              </a:ext>
            </a:extLst>
          </p:cNvPr>
          <p:cNvSpPr txBox="1"/>
          <p:nvPr/>
        </p:nvSpPr>
        <p:spPr>
          <a:xfrm>
            <a:off x="2119357" y="2580830"/>
            <a:ext cx="8092867" cy="1908215"/>
          </a:xfrm>
          <a:prstGeom prst="rect">
            <a:avLst/>
          </a:prstGeom>
          <a:noFill/>
        </p:spPr>
        <p:txBody>
          <a:bodyPr wrap="square" rtlCol="0">
            <a:spAutoFit/>
          </a:bodyPr>
          <a:lstStyle/>
          <a:p>
            <a:pPr algn="ctr"/>
            <a:r>
              <a:rPr lang="en-US" sz="2000" dirty="0">
                <a:effectLst/>
                <a:ea typeface="Calibri" panose="020F0502020204030204" pitchFamily="34" charset="0"/>
              </a:rPr>
              <a:t>Provide Older Adults, and people with physical or intellectual/developmental disabilities. the resources needed to live with dignity and security and achieve maximum independence and quality of life.  The goal of the ADRC is to empower individuals to make informed choices, and to streamline access to the right and appropriate services and supports</a:t>
            </a:r>
            <a:endParaRPr lang="en-US" sz="2400" dirty="0"/>
          </a:p>
          <a:p>
            <a:endParaRPr lang="en-US" dirty="0"/>
          </a:p>
        </p:txBody>
      </p:sp>
      <p:pic>
        <p:nvPicPr>
          <p:cNvPr id="7" name="Picture 6">
            <a:extLst>
              <a:ext uri="{FF2B5EF4-FFF2-40B4-BE49-F238E27FC236}">
                <a16:creationId xmlns:a16="http://schemas.microsoft.com/office/drawing/2014/main" id="{58EFB392-A587-BBC1-1827-C805D8545C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47489" y="5504598"/>
            <a:ext cx="1425946" cy="497205"/>
          </a:xfrm>
          <a:prstGeom prst="rect">
            <a:avLst/>
          </a:prstGeom>
          <a:noFill/>
          <a:ln>
            <a:noFill/>
          </a:ln>
        </p:spPr>
      </p:pic>
    </p:spTree>
    <p:extLst>
      <p:ext uri="{BB962C8B-B14F-4D97-AF65-F5344CB8AC3E}">
        <p14:creationId xmlns:p14="http://schemas.microsoft.com/office/powerpoint/2010/main" val="12989729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8E0FE-CD1D-48DB-9832-7196271719E1}"/>
              </a:ext>
            </a:extLst>
          </p:cNvPr>
          <p:cNvSpPr>
            <a:spLocks noGrp="1"/>
          </p:cNvSpPr>
          <p:nvPr>
            <p:ph type="title"/>
          </p:nvPr>
        </p:nvSpPr>
        <p:spPr/>
        <p:txBody>
          <a:bodyPr/>
          <a:lstStyle/>
          <a:p>
            <a:r>
              <a:rPr lang="en-US" dirty="0"/>
              <a:t>Meet the Team</a:t>
            </a:r>
          </a:p>
        </p:txBody>
      </p:sp>
      <p:graphicFrame>
        <p:nvGraphicFramePr>
          <p:cNvPr id="24" name="Content Placeholder 2" descr="Team Content Placeholder">
            <a:extLst>
              <a:ext uri="{FF2B5EF4-FFF2-40B4-BE49-F238E27FC236}">
                <a16:creationId xmlns:a16="http://schemas.microsoft.com/office/drawing/2014/main" id="{62E5FA6E-311D-4C12-B805-12877B4C3668}"/>
              </a:ext>
            </a:extLst>
          </p:cNvPr>
          <p:cNvGraphicFramePr>
            <a:graphicFrameLocks noGrp="1"/>
          </p:cNvGraphicFramePr>
          <p:nvPr>
            <p:ph sz="quarter" idx="13"/>
            <p:extLst>
              <p:ext uri="{D42A27DB-BD31-4B8C-83A1-F6EECF244321}">
                <p14:modId xmlns:p14="http://schemas.microsoft.com/office/powerpoint/2010/main" val="528148921"/>
              </p:ext>
            </p:extLst>
          </p:nvPr>
        </p:nvGraphicFramePr>
        <p:xfrm>
          <a:off x="715963" y="733425"/>
          <a:ext cx="9672637" cy="346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Slide Number Placeholder 17">
            <a:extLst>
              <a:ext uri="{FF2B5EF4-FFF2-40B4-BE49-F238E27FC236}">
                <a16:creationId xmlns:a16="http://schemas.microsoft.com/office/drawing/2014/main" id="{8B4F1708-F345-4EB5-9655-4B0102B9E565}"/>
              </a:ext>
            </a:extLst>
          </p:cNvPr>
          <p:cNvSpPr>
            <a:spLocks noGrp="1"/>
          </p:cNvSpPr>
          <p:nvPr>
            <p:ph type="sldNum" sz="quarter" idx="12"/>
          </p:nvPr>
        </p:nvSpPr>
        <p:spPr/>
        <p:txBody>
          <a:bodyPr/>
          <a:lstStyle/>
          <a:p>
            <a:fld id="{5709AFD8-D051-4223-B8CF-1EC150CE8836}" type="slidenum">
              <a:rPr lang="en-US" smtClean="0"/>
              <a:pPr/>
              <a:t>4</a:t>
            </a:fld>
            <a:endParaRPr lang="en-US" dirty="0"/>
          </a:p>
        </p:txBody>
      </p:sp>
    </p:spTree>
    <p:extLst>
      <p:ext uri="{BB962C8B-B14F-4D97-AF65-F5344CB8AC3E}">
        <p14:creationId xmlns:p14="http://schemas.microsoft.com/office/powerpoint/2010/main" val="2555141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D75FD42-C156-41A4-B68A-6C71A47E7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D704A7BF-21E3-4BDF-9BE8-BEC32066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3" name="Picture 2" descr="Logo&#10;&#10;Description automatically generated with medium confidence">
            <a:extLst>
              <a:ext uri="{FF2B5EF4-FFF2-40B4-BE49-F238E27FC236}">
                <a16:creationId xmlns:a16="http://schemas.microsoft.com/office/drawing/2014/main" id="{F8C594E2-EA31-7BAB-90A5-C08AC36B6D5B}"/>
              </a:ext>
            </a:extLst>
          </p:cNvPr>
          <p:cNvPicPr>
            <a:picLocks noChangeAspect="1"/>
          </p:cNvPicPr>
          <p:nvPr/>
        </p:nvPicPr>
        <p:blipFill rotWithShape="1">
          <a:blip r:embed="rId4"/>
          <a:srcRect t="1432" r="-1" b="13091"/>
          <a:stretch/>
        </p:blipFill>
        <p:spPr>
          <a:xfrm>
            <a:off x="628034" y="673313"/>
            <a:ext cx="10901284" cy="5567463"/>
          </a:xfrm>
          <a:prstGeom prst="rect">
            <a:avLst/>
          </a:prstGeom>
        </p:spPr>
      </p:pic>
      <p:grpSp>
        <p:nvGrpSpPr>
          <p:cNvPr id="28" name="Group 27">
            <a:extLst>
              <a:ext uri="{FF2B5EF4-FFF2-40B4-BE49-F238E27FC236}">
                <a16:creationId xmlns:a16="http://schemas.microsoft.com/office/drawing/2014/main" id="{50180162-DDE5-43C8-B0DC-645F4CA9DD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29" name="Rounded Rectangle 21">
              <a:extLst>
                <a:ext uri="{FF2B5EF4-FFF2-40B4-BE49-F238E27FC236}">
                  <a16:creationId xmlns:a16="http://schemas.microsoft.com/office/drawing/2014/main" id="{16C9EE30-D91E-4DE1-8EEC-6A3AD1DD0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0" name="Picture 29">
              <a:extLst>
                <a:ext uri="{FF2B5EF4-FFF2-40B4-BE49-F238E27FC236}">
                  <a16:creationId xmlns:a16="http://schemas.microsoft.com/office/drawing/2014/main" id="{A8E1E1CD-6653-4129-A465-3CFB3A1CC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31" name="Rounded Rectangle 27">
              <a:extLst>
                <a:ext uri="{FF2B5EF4-FFF2-40B4-BE49-F238E27FC236}">
                  <a16:creationId xmlns:a16="http://schemas.microsoft.com/office/drawing/2014/main" id="{5424F715-2587-4418-AB8A-9B4218F34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2" name="Picture 31">
              <a:extLst>
                <a:ext uri="{FF2B5EF4-FFF2-40B4-BE49-F238E27FC236}">
                  <a16:creationId xmlns:a16="http://schemas.microsoft.com/office/drawing/2014/main" id="{1F8A0F16-00E1-4B0A-9B6E-8906A111B6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4" name="Slide Number Placeholder 3">
            <a:extLst>
              <a:ext uri="{FF2B5EF4-FFF2-40B4-BE49-F238E27FC236}">
                <a16:creationId xmlns:a16="http://schemas.microsoft.com/office/drawing/2014/main" id="{5ED8AD34-9C05-58C7-BFC1-0AF05718AF0C}"/>
              </a:ext>
            </a:extLst>
          </p:cNvPr>
          <p:cNvSpPr>
            <a:spLocks noGrp="1"/>
          </p:cNvSpPr>
          <p:nvPr>
            <p:ph type="sldNum" sz="quarter" idx="12"/>
          </p:nvPr>
        </p:nvSpPr>
        <p:spPr>
          <a:xfrm>
            <a:off x="10353901" y="6479627"/>
            <a:ext cx="542697" cy="279400"/>
          </a:xfrm>
        </p:spPr>
        <p:txBody>
          <a:bodyPr>
            <a:normAutofit/>
          </a:bodyPr>
          <a:lstStyle/>
          <a:p>
            <a:pPr>
              <a:spcAft>
                <a:spcPts val="600"/>
              </a:spcAft>
            </a:pPr>
            <a:fld id="{2CE3A3B8-2F06-4F6D-9F64-963208E64FA0}" type="slidenum">
              <a:rPr lang="en-US">
                <a:solidFill>
                  <a:srgbClr val="595959"/>
                </a:solidFill>
              </a:rPr>
              <a:pPr>
                <a:spcAft>
                  <a:spcPts val="600"/>
                </a:spcAft>
              </a:pPr>
              <a:t>5</a:t>
            </a:fld>
            <a:endParaRPr lang="en-US">
              <a:solidFill>
                <a:srgbClr val="595959"/>
              </a:solidFill>
            </a:endParaRPr>
          </a:p>
        </p:txBody>
      </p:sp>
    </p:spTree>
    <p:extLst>
      <p:ext uri="{BB962C8B-B14F-4D97-AF65-F5344CB8AC3E}">
        <p14:creationId xmlns:p14="http://schemas.microsoft.com/office/powerpoint/2010/main" val="1221808339"/>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511034-7F1F-19D1-D5A3-FBF2855AE27C}"/>
              </a:ext>
            </a:extLst>
          </p:cNvPr>
          <p:cNvSpPr>
            <a:spLocks noGrp="1"/>
          </p:cNvSpPr>
          <p:nvPr>
            <p:ph type="body" sz="quarter" idx="15"/>
          </p:nvPr>
        </p:nvSpPr>
        <p:spPr>
          <a:xfrm>
            <a:off x="2051017" y="807958"/>
            <a:ext cx="2945347" cy="665481"/>
          </a:xfrm>
        </p:spPr>
        <p:txBody>
          <a:bodyPr>
            <a:noAutofit/>
          </a:bodyPr>
          <a:lstStyle/>
          <a:p>
            <a:pPr algn="ctr"/>
            <a:r>
              <a:rPr lang="en-US" sz="1900" dirty="0"/>
              <a:t>Care Coordination, Case Management and System Navigation </a:t>
            </a:r>
          </a:p>
        </p:txBody>
      </p:sp>
      <p:sp>
        <p:nvSpPr>
          <p:cNvPr id="4" name="Text Placeholder 3">
            <a:extLst>
              <a:ext uri="{FF2B5EF4-FFF2-40B4-BE49-F238E27FC236}">
                <a16:creationId xmlns:a16="http://schemas.microsoft.com/office/drawing/2014/main" id="{0D95DFBB-B091-BF38-DAA8-1665617A18FC}"/>
              </a:ext>
            </a:extLst>
          </p:cNvPr>
          <p:cNvSpPr>
            <a:spLocks noGrp="1"/>
          </p:cNvSpPr>
          <p:nvPr>
            <p:ph type="body" sz="quarter" idx="13"/>
          </p:nvPr>
        </p:nvSpPr>
        <p:spPr>
          <a:xfrm>
            <a:off x="726418" y="1744108"/>
            <a:ext cx="6759698" cy="2113433"/>
          </a:xfrm>
        </p:spPr>
        <p:txBody>
          <a:bodyPr>
            <a:normAutofit fontScale="77500" lnSpcReduction="20000"/>
          </a:bodyPr>
          <a:lstStyle/>
          <a:p>
            <a:pPr marL="285750" indent="-285750">
              <a:buFont typeface="Arial" panose="020B0604020202020204" pitchFamily="34" charset="0"/>
              <a:buChar char="•"/>
            </a:pPr>
            <a:r>
              <a:rPr lang="en-US" sz="2300" dirty="0"/>
              <a:t>Participating in care coordination and/or case management </a:t>
            </a:r>
          </a:p>
          <a:p>
            <a:pPr marL="285750" indent="-285750">
              <a:buFont typeface="Arial" panose="020B0604020202020204" pitchFamily="34" charset="0"/>
              <a:buChar char="•"/>
            </a:pPr>
            <a:r>
              <a:rPr lang="en-US" sz="2300" dirty="0"/>
              <a:t>Making referrals and providing follow up </a:t>
            </a:r>
          </a:p>
          <a:p>
            <a:pPr marL="285750" indent="-285750">
              <a:buFont typeface="Arial" panose="020B0604020202020204" pitchFamily="34" charset="0"/>
              <a:buChar char="•"/>
            </a:pPr>
            <a:r>
              <a:rPr lang="en-US" sz="2300" dirty="0"/>
              <a:t>Facilitating transportation to services and helping to address other barriers of service.</a:t>
            </a:r>
          </a:p>
          <a:p>
            <a:pPr marL="285750" indent="-285750">
              <a:buFont typeface="Arial" panose="020B0604020202020204" pitchFamily="34" charset="0"/>
              <a:buChar char="•"/>
            </a:pPr>
            <a:r>
              <a:rPr lang="en-US" sz="2300" dirty="0"/>
              <a:t>Documenting and tracking individual and population level data</a:t>
            </a:r>
          </a:p>
          <a:p>
            <a:pPr marL="285750" indent="-285750">
              <a:buFont typeface="Arial" panose="020B0604020202020204" pitchFamily="34" charset="0"/>
              <a:buChar char="•"/>
            </a:pPr>
            <a:r>
              <a:rPr lang="en-US" sz="2300" dirty="0"/>
              <a:t>Informing people and systems about community assets and challenges</a:t>
            </a:r>
          </a:p>
          <a:p>
            <a:endParaRPr lang="en-US" sz="1600" dirty="0"/>
          </a:p>
        </p:txBody>
      </p:sp>
      <p:sp>
        <p:nvSpPr>
          <p:cNvPr id="5" name="Text Placeholder 4">
            <a:extLst>
              <a:ext uri="{FF2B5EF4-FFF2-40B4-BE49-F238E27FC236}">
                <a16:creationId xmlns:a16="http://schemas.microsoft.com/office/drawing/2014/main" id="{42601269-1EA5-D844-26A7-0BE01D41EC02}"/>
              </a:ext>
            </a:extLst>
          </p:cNvPr>
          <p:cNvSpPr>
            <a:spLocks noGrp="1"/>
          </p:cNvSpPr>
          <p:nvPr>
            <p:ph type="body" sz="quarter" idx="18"/>
          </p:nvPr>
        </p:nvSpPr>
        <p:spPr>
          <a:xfrm>
            <a:off x="6096000" y="3988808"/>
            <a:ext cx="2945347" cy="665481"/>
          </a:xfrm>
        </p:spPr>
        <p:txBody>
          <a:bodyPr>
            <a:normAutofit fontScale="77500" lnSpcReduction="20000"/>
          </a:bodyPr>
          <a:lstStyle/>
          <a:p>
            <a:pPr algn="ctr"/>
            <a:r>
              <a:rPr lang="en-US" dirty="0"/>
              <a:t>Advocating for Individuals and Communities </a:t>
            </a:r>
          </a:p>
        </p:txBody>
      </p:sp>
      <p:sp>
        <p:nvSpPr>
          <p:cNvPr id="6" name="Text Placeholder 5">
            <a:extLst>
              <a:ext uri="{FF2B5EF4-FFF2-40B4-BE49-F238E27FC236}">
                <a16:creationId xmlns:a16="http://schemas.microsoft.com/office/drawing/2014/main" id="{316AAD7D-BEBD-821C-13C3-A3C7AA0EC9E6}"/>
              </a:ext>
            </a:extLst>
          </p:cNvPr>
          <p:cNvSpPr>
            <a:spLocks noGrp="1"/>
          </p:cNvSpPr>
          <p:nvPr>
            <p:ph type="body" sz="quarter" idx="17"/>
          </p:nvPr>
        </p:nvSpPr>
        <p:spPr>
          <a:xfrm>
            <a:off x="4777100" y="4532825"/>
            <a:ext cx="5913690" cy="1517217"/>
          </a:xfrm>
        </p:spPr>
        <p:txBody>
          <a:bodyPr>
            <a:normAutofit lnSpcReduction="10000"/>
          </a:bodyPr>
          <a:lstStyle/>
          <a:p>
            <a:pPr marL="285750" indent="-285750">
              <a:buFont typeface="Arial" panose="020B0604020202020204" pitchFamily="34" charset="0"/>
              <a:buChar char="•"/>
            </a:pPr>
            <a:r>
              <a:rPr lang="en-US" sz="1800" dirty="0"/>
              <a:t>Advocating for the needs and perspectives of communities </a:t>
            </a:r>
          </a:p>
          <a:p>
            <a:pPr marL="285750" indent="-285750">
              <a:buFont typeface="Arial" panose="020B0604020202020204" pitchFamily="34" charset="0"/>
              <a:buChar char="•"/>
            </a:pPr>
            <a:r>
              <a:rPr lang="en-US" sz="1800" dirty="0"/>
              <a:t>Connecting resources and advocating for basic needs (e.g., food and housing)</a:t>
            </a:r>
          </a:p>
          <a:p>
            <a:pPr marL="285750" indent="-285750">
              <a:buFont typeface="Arial" panose="020B0604020202020204" pitchFamily="34" charset="0"/>
              <a:buChar char="•"/>
            </a:pPr>
            <a:r>
              <a:rPr lang="en-US" sz="1800" dirty="0"/>
              <a:t>Conducting policy advocacy</a:t>
            </a:r>
          </a:p>
          <a:p>
            <a:endParaRPr lang="en-US" dirty="0"/>
          </a:p>
        </p:txBody>
      </p:sp>
      <p:sp>
        <p:nvSpPr>
          <p:cNvPr id="11" name="Slide Number Placeholder 10">
            <a:extLst>
              <a:ext uri="{FF2B5EF4-FFF2-40B4-BE49-F238E27FC236}">
                <a16:creationId xmlns:a16="http://schemas.microsoft.com/office/drawing/2014/main" id="{DAE2426F-24E5-0CFA-E7B5-EA4BDDD43DA5}"/>
              </a:ext>
            </a:extLst>
          </p:cNvPr>
          <p:cNvSpPr>
            <a:spLocks noGrp="1"/>
          </p:cNvSpPr>
          <p:nvPr>
            <p:ph type="sldNum" sz="quarter" idx="12"/>
          </p:nvPr>
        </p:nvSpPr>
        <p:spPr/>
        <p:txBody>
          <a:bodyPr/>
          <a:lstStyle/>
          <a:p>
            <a:fld id="{42B7CBA4-B6F8-42AF-9F87-A3019C537482}" type="slidenum">
              <a:rPr lang="en-US" smtClean="0"/>
              <a:pPr/>
              <a:t>6</a:t>
            </a:fld>
            <a:endParaRPr lang="en-US" dirty="0"/>
          </a:p>
        </p:txBody>
      </p:sp>
      <p:pic>
        <p:nvPicPr>
          <p:cNvPr id="13" name="Picture 12">
            <a:extLst>
              <a:ext uri="{FF2B5EF4-FFF2-40B4-BE49-F238E27FC236}">
                <a16:creationId xmlns:a16="http://schemas.microsoft.com/office/drawing/2014/main" id="{2E6B1582-B0B5-0D93-A980-59C7EF9D3D7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08050" y="4109216"/>
            <a:ext cx="2514601" cy="1491996"/>
          </a:xfrm>
          <a:prstGeom prst="rect">
            <a:avLst/>
          </a:prstGeom>
        </p:spPr>
      </p:pic>
      <p:sp>
        <p:nvSpPr>
          <p:cNvPr id="14" name="TextBox 13">
            <a:extLst>
              <a:ext uri="{FF2B5EF4-FFF2-40B4-BE49-F238E27FC236}">
                <a16:creationId xmlns:a16="http://schemas.microsoft.com/office/drawing/2014/main" id="{EB8E1756-98AE-9E38-CCB2-B72952889C50}"/>
              </a:ext>
            </a:extLst>
          </p:cNvPr>
          <p:cNvSpPr txBox="1"/>
          <p:nvPr/>
        </p:nvSpPr>
        <p:spPr>
          <a:xfrm>
            <a:off x="1408050" y="5977209"/>
            <a:ext cx="2514601" cy="369332"/>
          </a:xfrm>
          <a:prstGeom prst="rect">
            <a:avLst/>
          </a:prstGeom>
          <a:noFill/>
        </p:spPr>
        <p:txBody>
          <a:bodyPr wrap="square" rtlCol="0">
            <a:spAutoFit/>
          </a:bodyPr>
          <a:lstStyle/>
          <a:p>
            <a:r>
              <a:rPr lang="en-US" sz="900">
                <a:hlinkClick r:id="rId3" tooltip="https://www.academycasemanagement.org/capacity-building/"/>
              </a:rPr>
              <a:t>This Photo</a:t>
            </a:r>
            <a:r>
              <a:rPr lang="en-US" sz="900"/>
              <a:t> by Unknown Author is licensed under </a:t>
            </a:r>
            <a:r>
              <a:rPr lang="en-US" sz="900">
                <a:hlinkClick r:id="rId4" tooltip="https://creativecommons.org/licenses/by-nc-sa/3.0/"/>
              </a:rPr>
              <a:t>CC BY-SA-NC</a:t>
            </a:r>
            <a:endParaRPr lang="en-US" sz="900"/>
          </a:p>
        </p:txBody>
      </p:sp>
      <p:pic>
        <p:nvPicPr>
          <p:cNvPr id="16" name="Picture 15">
            <a:extLst>
              <a:ext uri="{FF2B5EF4-FFF2-40B4-BE49-F238E27FC236}">
                <a16:creationId xmlns:a16="http://schemas.microsoft.com/office/drawing/2014/main" id="{B102C79E-35CF-77D7-63C2-20FADC2FA1D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639431" y="1473439"/>
            <a:ext cx="2803831" cy="1574585"/>
          </a:xfrm>
          <a:prstGeom prst="rect">
            <a:avLst/>
          </a:prstGeom>
        </p:spPr>
      </p:pic>
    </p:spTree>
    <p:extLst>
      <p:ext uri="{BB962C8B-B14F-4D97-AF65-F5344CB8AC3E}">
        <p14:creationId xmlns:p14="http://schemas.microsoft.com/office/powerpoint/2010/main" val="34615924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64296-3BAC-C9AC-437B-4DE52A4DA815}"/>
              </a:ext>
            </a:extLst>
          </p:cNvPr>
          <p:cNvSpPr>
            <a:spLocks noGrp="1"/>
          </p:cNvSpPr>
          <p:nvPr>
            <p:ph type="body" sz="quarter" idx="15"/>
          </p:nvPr>
        </p:nvSpPr>
        <p:spPr>
          <a:xfrm>
            <a:off x="1103680" y="1098625"/>
            <a:ext cx="4565283" cy="665481"/>
          </a:xfrm>
        </p:spPr>
        <p:txBody>
          <a:bodyPr>
            <a:normAutofit fontScale="85000" lnSpcReduction="10000"/>
          </a:bodyPr>
          <a:lstStyle/>
          <a:p>
            <a:pPr algn="ctr"/>
            <a:r>
              <a:rPr lang="en-US" dirty="0"/>
              <a:t>Providing Cultural Appropriate Health Education and Information 	</a:t>
            </a:r>
          </a:p>
        </p:txBody>
      </p:sp>
      <p:sp>
        <p:nvSpPr>
          <p:cNvPr id="4" name="Text Placeholder 3">
            <a:extLst>
              <a:ext uri="{FF2B5EF4-FFF2-40B4-BE49-F238E27FC236}">
                <a16:creationId xmlns:a16="http://schemas.microsoft.com/office/drawing/2014/main" id="{A6B2AF63-34E9-DF81-7D87-72AFF25E2C53}"/>
              </a:ext>
            </a:extLst>
          </p:cNvPr>
          <p:cNvSpPr>
            <a:spLocks noGrp="1"/>
          </p:cNvSpPr>
          <p:nvPr>
            <p:ph type="body" sz="quarter" idx="13"/>
          </p:nvPr>
        </p:nvSpPr>
        <p:spPr>
          <a:xfrm>
            <a:off x="602225" y="1824867"/>
            <a:ext cx="6113206" cy="1574312"/>
          </a:xfrm>
        </p:spPr>
        <p:txBody>
          <a:bodyPr/>
          <a:lstStyle/>
          <a:p>
            <a:pPr marL="800100" lvl="1" indent="-342900">
              <a:buFont typeface="Arial" panose="020B0604020202020204" pitchFamily="34" charset="0"/>
              <a:buChar char="•"/>
            </a:pPr>
            <a:r>
              <a:rPr lang="en-US" sz="1800" dirty="0"/>
              <a:t>Conducting health promotion and disease presentation education with ADRC scope of services clients</a:t>
            </a:r>
          </a:p>
          <a:p>
            <a:pPr marL="1257300" lvl="2" indent="-342900">
              <a:buFont typeface="Arial" panose="020B0604020202020204" pitchFamily="34" charset="0"/>
              <a:buChar char="•"/>
            </a:pPr>
            <a:r>
              <a:rPr lang="en-US" dirty="0"/>
              <a:t>Walk with Ease</a:t>
            </a:r>
          </a:p>
          <a:p>
            <a:pPr marL="1257300" lvl="2" indent="-342900">
              <a:buFont typeface="Arial" panose="020B0604020202020204" pitchFamily="34" charset="0"/>
              <a:buChar char="•"/>
            </a:pPr>
            <a:r>
              <a:rPr lang="en-US" dirty="0"/>
              <a:t>Stepping On  </a:t>
            </a:r>
          </a:p>
          <a:p>
            <a:endParaRPr lang="en-US" dirty="0"/>
          </a:p>
        </p:txBody>
      </p:sp>
      <p:sp>
        <p:nvSpPr>
          <p:cNvPr id="5" name="Text Placeholder 4">
            <a:extLst>
              <a:ext uri="{FF2B5EF4-FFF2-40B4-BE49-F238E27FC236}">
                <a16:creationId xmlns:a16="http://schemas.microsoft.com/office/drawing/2014/main" id="{F2B3BBF0-3336-6C90-29BB-BBF78911E097}"/>
              </a:ext>
            </a:extLst>
          </p:cNvPr>
          <p:cNvSpPr>
            <a:spLocks noGrp="1"/>
          </p:cNvSpPr>
          <p:nvPr>
            <p:ph type="body" sz="quarter" idx="16"/>
          </p:nvPr>
        </p:nvSpPr>
        <p:spPr>
          <a:xfrm>
            <a:off x="6298227" y="3731919"/>
            <a:ext cx="3101411" cy="665481"/>
          </a:xfrm>
        </p:spPr>
        <p:txBody>
          <a:bodyPr/>
          <a:lstStyle/>
          <a:p>
            <a:r>
              <a:rPr lang="en-US" dirty="0"/>
              <a:t>Conducting Outreach </a:t>
            </a:r>
          </a:p>
        </p:txBody>
      </p:sp>
      <p:sp>
        <p:nvSpPr>
          <p:cNvPr id="6" name="Text Placeholder 5">
            <a:extLst>
              <a:ext uri="{FF2B5EF4-FFF2-40B4-BE49-F238E27FC236}">
                <a16:creationId xmlns:a16="http://schemas.microsoft.com/office/drawing/2014/main" id="{D3981015-E8F9-677F-978E-BF656B4486B2}"/>
              </a:ext>
            </a:extLst>
          </p:cNvPr>
          <p:cNvSpPr>
            <a:spLocks noGrp="1"/>
          </p:cNvSpPr>
          <p:nvPr>
            <p:ph type="body" sz="quarter" idx="14"/>
          </p:nvPr>
        </p:nvSpPr>
        <p:spPr>
          <a:xfrm>
            <a:off x="5668963" y="4397400"/>
            <a:ext cx="4565283" cy="1574312"/>
          </a:xfrm>
        </p:spPr>
        <p:txBody>
          <a:bodyPr>
            <a:normAutofit lnSpcReduction="10000"/>
          </a:bodyPr>
          <a:lstStyle/>
          <a:p>
            <a:pPr marL="342900" indent="-342900">
              <a:buFont typeface="Arial" panose="020B0604020202020204" pitchFamily="34" charset="0"/>
              <a:buChar char="•"/>
            </a:pPr>
            <a:r>
              <a:rPr lang="en-US" sz="1800" i="0" dirty="0"/>
              <a:t>Case-finding/recruitment of ADRC scope of services community members to services and systems</a:t>
            </a:r>
          </a:p>
          <a:p>
            <a:pPr marL="342900" indent="-342900">
              <a:buFont typeface="Arial" panose="020B0604020202020204" pitchFamily="34" charset="0"/>
              <a:buChar char="•"/>
            </a:pPr>
            <a:r>
              <a:rPr lang="en-US" sz="1800" i="0" dirty="0"/>
              <a:t>Follow-up on health and social service encounters </a:t>
            </a:r>
            <a:endParaRPr lang="en-US" sz="1800" dirty="0"/>
          </a:p>
          <a:p>
            <a:pPr marL="0" indent="0">
              <a:buNone/>
            </a:pPr>
            <a:endParaRPr lang="en-US" dirty="0"/>
          </a:p>
        </p:txBody>
      </p:sp>
      <p:sp>
        <p:nvSpPr>
          <p:cNvPr id="9" name="Slide Number Placeholder 8">
            <a:extLst>
              <a:ext uri="{FF2B5EF4-FFF2-40B4-BE49-F238E27FC236}">
                <a16:creationId xmlns:a16="http://schemas.microsoft.com/office/drawing/2014/main" id="{42CE04CF-0223-B582-BD6E-CA34CCA59D60}"/>
              </a:ext>
            </a:extLst>
          </p:cNvPr>
          <p:cNvSpPr>
            <a:spLocks noGrp="1"/>
          </p:cNvSpPr>
          <p:nvPr>
            <p:ph type="sldNum" sz="quarter" idx="12"/>
          </p:nvPr>
        </p:nvSpPr>
        <p:spPr/>
        <p:txBody>
          <a:bodyPr/>
          <a:lstStyle/>
          <a:p>
            <a:fld id="{42B7CBA4-B6F8-42AF-9F87-A3019C537482}" type="slidenum">
              <a:rPr lang="en-US" smtClean="0"/>
              <a:pPr/>
              <a:t>7</a:t>
            </a:fld>
            <a:endParaRPr lang="en-US" dirty="0"/>
          </a:p>
        </p:txBody>
      </p:sp>
      <p:pic>
        <p:nvPicPr>
          <p:cNvPr id="11" name="Picture 10">
            <a:extLst>
              <a:ext uri="{FF2B5EF4-FFF2-40B4-BE49-F238E27FC236}">
                <a16:creationId xmlns:a16="http://schemas.microsoft.com/office/drawing/2014/main" id="{3F29051B-E888-2FA3-B65C-CA36B36634D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26941" y="830740"/>
            <a:ext cx="2408058" cy="1928021"/>
          </a:xfrm>
          <a:prstGeom prst="rect">
            <a:avLst/>
          </a:prstGeom>
        </p:spPr>
      </p:pic>
      <p:sp>
        <p:nvSpPr>
          <p:cNvPr id="12" name="TextBox 11">
            <a:extLst>
              <a:ext uri="{FF2B5EF4-FFF2-40B4-BE49-F238E27FC236}">
                <a16:creationId xmlns:a16="http://schemas.microsoft.com/office/drawing/2014/main" id="{2DE2E8D5-B091-CB2D-1CB0-70BA38BD0EEB}"/>
              </a:ext>
            </a:extLst>
          </p:cNvPr>
          <p:cNvSpPr txBox="1"/>
          <p:nvPr/>
        </p:nvSpPr>
        <p:spPr>
          <a:xfrm>
            <a:off x="7126941" y="2691342"/>
            <a:ext cx="2687171" cy="369332"/>
          </a:xfrm>
          <a:prstGeom prst="rect">
            <a:avLst/>
          </a:prstGeom>
          <a:noFill/>
        </p:spPr>
        <p:txBody>
          <a:bodyPr wrap="square" rtlCol="0">
            <a:spAutoFit/>
          </a:bodyPr>
          <a:lstStyle/>
          <a:p>
            <a:r>
              <a:rPr lang="en-US" sz="900" dirty="0">
                <a:hlinkClick r:id="rId3" tooltip="https://libguides.mnsu.edu/healthscience"/>
              </a:rPr>
              <a:t>This Photo</a:t>
            </a:r>
            <a:r>
              <a:rPr lang="en-US" sz="900" dirty="0"/>
              <a:t> by Unknown Author is licensed under </a:t>
            </a:r>
            <a:r>
              <a:rPr lang="en-US" sz="900" dirty="0">
                <a:hlinkClick r:id="rId4" tooltip="https://creativecommons.org/licenses/by/3.0/"/>
              </a:rPr>
              <a:t>CC BY</a:t>
            </a:r>
            <a:endParaRPr lang="en-US" sz="900" dirty="0"/>
          </a:p>
        </p:txBody>
      </p:sp>
      <p:pic>
        <p:nvPicPr>
          <p:cNvPr id="14" name="Picture 13">
            <a:extLst>
              <a:ext uri="{FF2B5EF4-FFF2-40B4-BE49-F238E27FC236}">
                <a16:creationId xmlns:a16="http://schemas.microsoft.com/office/drawing/2014/main" id="{6AC64E59-0149-F996-879D-1C24624B9DE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341696" y="3731919"/>
            <a:ext cx="2089250" cy="1762125"/>
          </a:xfrm>
          <a:prstGeom prst="rect">
            <a:avLst/>
          </a:prstGeom>
        </p:spPr>
      </p:pic>
      <p:sp>
        <p:nvSpPr>
          <p:cNvPr id="15" name="TextBox 14">
            <a:extLst>
              <a:ext uri="{FF2B5EF4-FFF2-40B4-BE49-F238E27FC236}">
                <a16:creationId xmlns:a16="http://schemas.microsoft.com/office/drawing/2014/main" id="{93422B92-519F-7F92-6C03-B61E359D868E}"/>
              </a:ext>
            </a:extLst>
          </p:cNvPr>
          <p:cNvSpPr txBox="1"/>
          <p:nvPr/>
        </p:nvSpPr>
        <p:spPr>
          <a:xfrm>
            <a:off x="2341696" y="5434592"/>
            <a:ext cx="2089250" cy="369332"/>
          </a:xfrm>
          <a:prstGeom prst="rect">
            <a:avLst/>
          </a:prstGeom>
          <a:noFill/>
        </p:spPr>
        <p:txBody>
          <a:bodyPr wrap="square" rtlCol="0">
            <a:spAutoFit/>
          </a:bodyPr>
          <a:lstStyle/>
          <a:p>
            <a:r>
              <a:rPr lang="en-US" sz="900" dirty="0">
                <a:hlinkClick r:id="rId6" tooltip="https://www.unitypartnership.org/community-outreach.html"/>
              </a:rPr>
              <a:t>This Photo</a:t>
            </a:r>
            <a:r>
              <a:rPr lang="en-US" sz="900" dirty="0"/>
              <a:t> by Unknown Author is licensed under </a:t>
            </a:r>
            <a:r>
              <a:rPr lang="en-US" sz="900" dirty="0">
                <a:hlinkClick r:id="rId7" tooltip="https://creativecommons.org/licenses/by-nc-sa/3.0/"/>
              </a:rPr>
              <a:t>CC BY-SA-NC</a:t>
            </a:r>
            <a:endParaRPr lang="en-US" sz="900" dirty="0"/>
          </a:p>
        </p:txBody>
      </p:sp>
    </p:spTree>
    <p:extLst>
      <p:ext uri="{BB962C8B-B14F-4D97-AF65-F5344CB8AC3E}">
        <p14:creationId xmlns:p14="http://schemas.microsoft.com/office/powerpoint/2010/main" val="18583132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046EF7-AC35-4EFD-B67B-BCCD7D223073}"/>
              </a:ext>
            </a:extLst>
          </p:cNvPr>
          <p:cNvSpPr>
            <a:spLocks noGrp="1"/>
          </p:cNvSpPr>
          <p:nvPr>
            <p:ph type="title"/>
          </p:nvPr>
        </p:nvSpPr>
        <p:spPr/>
        <p:txBody>
          <a:bodyPr/>
          <a:lstStyle/>
          <a:p>
            <a:r>
              <a:rPr lang="en-US" dirty="0"/>
              <a:t>CHW Certifications </a:t>
            </a:r>
          </a:p>
        </p:txBody>
      </p:sp>
      <p:sp>
        <p:nvSpPr>
          <p:cNvPr id="13" name="Text Placeholder 12">
            <a:extLst>
              <a:ext uri="{FF2B5EF4-FFF2-40B4-BE49-F238E27FC236}">
                <a16:creationId xmlns:a16="http://schemas.microsoft.com/office/drawing/2014/main" id="{250E3A27-246E-451F-8FA8-E6FD6935D787}"/>
              </a:ext>
            </a:extLst>
          </p:cNvPr>
          <p:cNvSpPr>
            <a:spLocks noGrp="1"/>
          </p:cNvSpPr>
          <p:nvPr>
            <p:ph type="body" sz="quarter" idx="15"/>
          </p:nvPr>
        </p:nvSpPr>
        <p:spPr/>
        <p:txBody>
          <a:bodyPr/>
          <a:lstStyle/>
          <a:p>
            <a:r>
              <a:rPr lang="en-US" dirty="0"/>
              <a:t>CHW Training</a:t>
            </a:r>
          </a:p>
        </p:txBody>
      </p:sp>
      <p:sp>
        <p:nvSpPr>
          <p:cNvPr id="11" name="Text Placeholder 10">
            <a:extLst>
              <a:ext uri="{FF2B5EF4-FFF2-40B4-BE49-F238E27FC236}">
                <a16:creationId xmlns:a16="http://schemas.microsoft.com/office/drawing/2014/main" id="{02387DCC-3977-4A99-9BE0-CBFE5B005922}"/>
              </a:ext>
            </a:extLst>
          </p:cNvPr>
          <p:cNvSpPr>
            <a:spLocks noGrp="1"/>
          </p:cNvSpPr>
          <p:nvPr>
            <p:ph type="body" sz="quarter" idx="13"/>
          </p:nvPr>
        </p:nvSpPr>
        <p:spPr/>
        <p:txBody>
          <a:bodyPr>
            <a:normAutofit fontScale="92500" lnSpcReduction="10000"/>
          </a:bodyPr>
          <a:lstStyle/>
          <a:p>
            <a:pPr lvl="0"/>
            <a:r>
              <a:rPr lang="en-US" dirty="0"/>
              <a:t>Community Health Worker National Certification	</a:t>
            </a:r>
          </a:p>
          <a:p>
            <a:pPr lvl="0"/>
            <a:r>
              <a:rPr lang="en-US" dirty="0"/>
              <a:t>Memory Screener </a:t>
            </a:r>
          </a:p>
          <a:p>
            <a:pPr lvl="0"/>
            <a:r>
              <a:rPr lang="en-US" dirty="0"/>
              <a:t>Evidence Based Facilitator</a:t>
            </a:r>
          </a:p>
          <a:p>
            <a:pPr lvl="1"/>
            <a:r>
              <a:rPr lang="en-US" dirty="0"/>
              <a:t>Walk with Ease</a:t>
            </a:r>
          </a:p>
          <a:p>
            <a:pPr lvl="1"/>
            <a:r>
              <a:rPr lang="en-US" dirty="0"/>
              <a:t>Stepping On Program </a:t>
            </a:r>
          </a:p>
          <a:p>
            <a:pPr lvl="1"/>
            <a:endParaRPr lang="en-US" dirty="0"/>
          </a:p>
        </p:txBody>
      </p:sp>
      <p:sp>
        <p:nvSpPr>
          <p:cNvPr id="16" name="Text Placeholder 15">
            <a:extLst>
              <a:ext uri="{FF2B5EF4-FFF2-40B4-BE49-F238E27FC236}">
                <a16:creationId xmlns:a16="http://schemas.microsoft.com/office/drawing/2014/main" id="{44C7BFC5-24B5-4D4A-ABE8-E403ADD39EC8}"/>
              </a:ext>
            </a:extLst>
          </p:cNvPr>
          <p:cNvSpPr>
            <a:spLocks noGrp="1"/>
          </p:cNvSpPr>
          <p:nvPr>
            <p:ph type="body" sz="quarter" idx="18"/>
          </p:nvPr>
        </p:nvSpPr>
        <p:spPr/>
        <p:txBody>
          <a:bodyPr/>
          <a:lstStyle/>
          <a:p>
            <a:r>
              <a:rPr lang="en-US" dirty="0"/>
              <a:t>CTI Training </a:t>
            </a:r>
          </a:p>
        </p:txBody>
      </p:sp>
      <p:sp>
        <p:nvSpPr>
          <p:cNvPr id="15" name="Text Placeholder 14">
            <a:extLst>
              <a:ext uri="{FF2B5EF4-FFF2-40B4-BE49-F238E27FC236}">
                <a16:creationId xmlns:a16="http://schemas.microsoft.com/office/drawing/2014/main" id="{18FCED40-C162-4447-BEDE-F9D62FD18F24}"/>
              </a:ext>
            </a:extLst>
          </p:cNvPr>
          <p:cNvSpPr>
            <a:spLocks noGrp="1"/>
          </p:cNvSpPr>
          <p:nvPr>
            <p:ph type="body" sz="quarter" idx="17"/>
          </p:nvPr>
        </p:nvSpPr>
        <p:spPr/>
        <p:txBody>
          <a:bodyPr>
            <a:normAutofit/>
          </a:bodyPr>
          <a:lstStyle/>
          <a:p>
            <a:r>
              <a:rPr lang="en-US" dirty="0"/>
              <a:t>Care Transition Intervention- Transition Coach </a:t>
            </a:r>
          </a:p>
        </p:txBody>
      </p:sp>
      <p:sp>
        <p:nvSpPr>
          <p:cNvPr id="14" name="Text Placeholder 13">
            <a:extLst>
              <a:ext uri="{FF2B5EF4-FFF2-40B4-BE49-F238E27FC236}">
                <a16:creationId xmlns:a16="http://schemas.microsoft.com/office/drawing/2014/main" id="{A1104E7E-55E9-451B-B30D-DCA20FC09E12}"/>
              </a:ext>
            </a:extLst>
          </p:cNvPr>
          <p:cNvSpPr>
            <a:spLocks noGrp="1"/>
          </p:cNvSpPr>
          <p:nvPr>
            <p:ph type="body" sz="quarter" idx="16"/>
          </p:nvPr>
        </p:nvSpPr>
        <p:spPr/>
        <p:txBody>
          <a:bodyPr>
            <a:normAutofit fontScale="70000" lnSpcReduction="20000"/>
          </a:bodyPr>
          <a:lstStyle/>
          <a:p>
            <a:r>
              <a:rPr lang="en-US" dirty="0"/>
              <a:t>Additional Education and Certifications- Not required</a:t>
            </a:r>
          </a:p>
        </p:txBody>
      </p:sp>
      <p:sp>
        <p:nvSpPr>
          <p:cNvPr id="12" name="Text Placeholder 11">
            <a:extLst>
              <a:ext uri="{FF2B5EF4-FFF2-40B4-BE49-F238E27FC236}">
                <a16:creationId xmlns:a16="http://schemas.microsoft.com/office/drawing/2014/main" id="{15FBF6DF-AB98-4988-9B00-AF337D5E1522}"/>
              </a:ext>
            </a:extLst>
          </p:cNvPr>
          <p:cNvSpPr>
            <a:spLocks noGrp="1"/>
          </p:cNvSpPr>
          <p:nvPr>
            <p:ph type="body" sz="quarter" idx="14"/>
          </p:nvPr>
        </p:nvSpPr>
        <p:spPr/>
        <p:txBody>
          <a:bodyPr>
            <a:normAutofit/>
          </a:bodyPr>
          <a:lstStyle/>
          <a:p>
            <a:r>
              <a:rPr lang="en-US" dirty="0"/>
              <a:t>American Bar Association Paralegal- Associates Degree</a:t>
            </a:r>
          </a:p>
          <a:p>
            <a:r>
              <a:rPr lang="en-US" dirty="0"/>
              <a:t>Alliance of Information and Referral Systems (AIRS Certified)</a:t>
            </a:r>
          </a:p>
        </p:txBody>
      </p:sp>
      <p:sp>
        <p:nvSpPr>
          <p:cNvPr id="5" name="Slide Number Placeholder 4">
            <a:extLst>
              <a:ext uri="{FF2B5EF4-FFF2-40B4-BE49-F238E27FC236}">
                <a16:creationId xmlns:a16="http://schemas.microsoft.com/office/drawing/2014/main" id="{30349A24-7B64-4D34-8057-986A397B88C1}"/>
              </a:ext>
            </a:extLst>
          </p:cNvPr>
          <p:cNvSpPr>
            <a:spLocks noGrp="1"/>
          </p:cNvSpPr>
          <p:nvPr>
            <p:ph type="sldNum" sz="quarter" idx="12"/>
          </p:nvPr>
        </p:nvSpPr>
        <p:spPr/>
        <p:txBody>
          <a:bodyPr/>
          <a:lstStyle/>
          <a:p>
            <a:fld id="{5709AFD8-D051-4223-B8CF-1EC150CE8836}" type="slidenum">
              <a:rPr lang="en-US" smtClean="0"/>
              <a:pPr/>
              <a:t>8</a:t>
            </a:fld>
            <a:endParaRPr lang="en-US" dirty="0"/>
          </a:p>
        </p:txBody>
      </p:sp>
    </p:spTree>
    <p:extLst>
      <p:ext uri="{BB962C8B-B14F-4D97-AF65-F5344CB8AC3E}">
        <p14:creationId xmlns:p14="http://schemas.microsoft.com/office/powerpoint/2010/main" val="2362275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8F96-867D-7A47-DE47-3ABE8D28D961}"/>
              </a:ext>
            </a:extLst>
          </p:cNvPr>
          <p:cNvSpPr>
            <a:spLocks noGrp="1"/>
          </p:cNvSpPr>
          <p:nvPr>
            <p:ph type="title"/>
          </p:nvPr>
        </p:nvSpPr>
        <p:spPr/>
        <p:txBody>
          <a:bodyPr/>
          <a:lstStyle/>
          <a:p>
            <a:r>
              <a:rPr lang="en-US" dirty="0"/>
              <a:t>Funding Source</a:t>
            </a:r>
          </a:p>
        </p:txBody>
      </p:sp>
      <p:sp>
        <p:nvSpPr>
          <p:cNvPr id="6" name="Content Placeholder 5">
            <a:extLst>
              <a:ext uri="{FF2B5EF4-FFF2-40B4-BE49-F238E27FC236}">
                <a16:creationId xmlns:a16="http://schemas.microsoft.com/office/drawing/2014/main" id="{25C42BD6-AA17-A7BF-3AE6-30F63CD40BF4}"/>
              </a:ext>
            </a:extLst>
          </p:cNvPr>
          <p:cNvSpPr>
            <a:spLocks noGrp="1"/>
          </p:cNvSpPr>
          <p:nvPr>
            <p:ph sz="quarter" idx="4"/>
          </p:nvPr>
        </p:nvSpPr>
        <p:spPr>
          <a:xfrm>
            <a:off x="1513157" y="2692929"/>
            <a:ext cx="9383441" cy="3072871"/>
          </a:xfrm>
        </p:spPr>
        <p:txBody>
          <a:bodyPr>
            <a:normAutofit fontScale="92500" lnSpcReduction="20000"/>
          </a:bodyPr>
          <a:lstStyle/>
          <a:p>
            <a:r>
              <a:rPr lang="en-US" dirty="0"/>
              <a:t>The Wisconsin Department of Health Services (DHS) has provided this funding to support ADRCs in implementing a community health worker (CHW) model in order to address the health, safety, and socioeconomic wellbeing of older adults, people with disabilities, and their caregivers in rural communities that have been, and continue to be, disproportionately impacted by the COVID-19 pandemic. </a:t>
            </a:r>
          </a:p>
          <a:p>
            <a:r>
              <a:rPr lang="en-US" dirty="0"/>
              <a:t>This project is supported through The National Initiative to Address COVID-19 Health Disparities Among Populations at High Risk and Underserved, including Racial and Ethnic Minority Populations and Rural Communities (CDC-RFA-OT21- 2103), a federal grant provided to DHS by the Centers for Disease Control and Prevention (CDC).</a:t>
            </a:r>
          </a:p>
        </p:txBody>
      </p:sp>
      <p:sp>
        <p:nvSpPr>
          <p:cNvPr id="7" name="Date Placeholder 6">
            <a:extLst>
              <a:ext uri="{FF2B5EF4-FFF2-40B4-BE49-F238E27FC236}">
                <a16:creationId xmlns:a16="http://schemas.microsoft.com/office/drawing/2014/main" id="{38F83246-19D9-302C-A1F4-BCAA684EC04C}"/>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72165F5-DD9E-B7F3-25D4-EEC6FF05FE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609E5B-CA8E-2189-09A4-B25830DE2A15}"/>
              </a:ext>
            </a:extLst>
          </p:cNvPr>
          <p:cNvSpPr>
            <a:spLocks noGrp="1"/>
          </p:cNvSpPr>
          <p:nvPr>
            <p:ph type="sldNum" sz="quarter" idx="12"/>
          </p:nvPr>
        </p:nvSpPr>
        <p:spPr/>
        <p:txBody>
          <a:bodyPr/>
          <a:lstStyle/>
          <a:p>
            <a:fld id="{2CE3A3B8-2F06-4F6D-9F64-963208E64FA0}" type="slidenum">
              <a:rPr lang="en-US" smtClean="0"/>
              <a:t>9</a:t>
            </a:fld>
            <a:endParaRPr lang="en-US"/>
          </a:p>
        </p:txBody>
      </p:sp>
    </p:spTree>
    <p:extLst>
      <p:ext uri="{BB962C8B-B14F-4D97-AF65-F5344CB8AC3E}">
        <p14:creationId xmlns:p14="http://schemas.microsoft.com/office/powerpoint/2010/main" val="1397586772"/>
      </p:ext>
    </p:extLst>
  </p:cSld>
  <p:clrMapOvr>
    <a:masterClrMapping/>
  </p:clrMapOvr>
  <p:transition spd="med">
    <p:pull/>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AE2BE2-2448-4E7B-801D-A1DB86E25C07}">
  <ds:schemaRefs>
    <ds:schemaRef ds:uri="http://schemas.microsoft.com/office/2006/documentManagement/types"/>
    <ds:schemaRef ds:uri="http://schemas.microsoft.com/sharepoint/v3"/>
    <ds:schemaRef ds:uri="http://schemas.microsoft.com/office/2006/metadata/properties"/>
    <ds:schemaRef ds:uri="230e9df3-be65-4c73-a93b-d1236ebd677e"/>
    <ds:schemaRef ds:uri="16c05727-aa75-4e4a-9b5f-8a80a1165891"/>
    <ds:schemaRef ds:uri="http://schemas.openxmlformats.org/package/2006/metadata/core-properties"/>
    <ds:schemaRef ds:uri="http://purl.org/dc/terms/"/>
    <ds:schemaRef ds:uri="71af3243-3dd4-4a8d-8c0d-dd76da1f02a5"/>
    <ds:schemaRef ds:uri="http://www.w3.org/XML/1998/namespace"/>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8A76123C-0D07-411D-99F3-D7FCBD317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D1BE6E-AF61-4499-9528-70BA981F408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Organic</Template>
  <TotalTime>295</TotalTime>
  <Words>919</Words>
  <Application>Microsoft Office PowerPoint</Application>
  <PresentationFormat>Widescreen</PresentationFormat>
  <Paragraphs>99</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Garamond</vt:lpstr>
      <vt:lpstr>Wingdings</vt:lpstr>
      <vt:lpstr>Organic</vt:lpstr>
      <vt:lpstr>Community Health Worker</vt:lpstr>
      <vt:lpstr>What is a Community Health Worker?</vt:lpstr>
      <vt:lpstr>ADRC Mission</vt:lpstr>
      <vt:lpstr>Meet the Team</vt:lpstr>
      <vt:lpstr>PowerPoint Presentation</vt:lpstr>
      <vt:lpstr>PowerPoint Presentation</vt:lpstr>
      <vt:lpstr>PowerPoint Presentation</vt:lpstr>
      <vt:lpstr>CHW Certifications </vt:lpstr>
      <vt:lpstr>Funding Source</vt:lpstr>
      <vt:lpstr>Grant Expectations</vt:lpstr>
      <vt:lpstr>Allowable Uses of Funding</vt:lpstr>
      <vt:lpstr>You have two hands.  One to help yourself,  and the second to help others.   Quotediary.ME                                            </vt:lpstr>
      <vt:lpstr>Success Story </vt:lpstr>
      <vt:lpstr>PowerPoint Presentation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Worker</dc:title>
  <dc:creator>Megan McCormick</dc:creator>
  <cp:lastModifiedBy>McCormick, Megan</cp:lastModifiedBy>
  <cp:revision>31</cp:revision>
  <cp:lastPrinted>2022-06-28T19:28:16Z</cp:lastPrinted>
  <dcterms:created xsi:type="dcterms:W3CDTF">2022-06-22T15:23:25Z</dcterms:created>
  <dcterms:modified xsi:type="dcterms:W3CDTF">2022-07-20T18:03:35Z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